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1" r:id="rId12"/>
    <p:sldId id="268" r:id="rId13"/>
    <p:sldId id="269" r:id="rId14"/>
    <p:sldId id="270" r:id="rId15"/>
    <p:sldId id="276" r:id="rId16"/>
    <p:sldId id="272" r:id="rId17"/>
    <p:sldId id="273" r:id="rId18"/>
    <p:sldId id="279" r:id="rId19"/>
    <p:sldId id="275" r:id="rId20"/>
    <p:sldId id="277" r:id="rId21"/>
    <p:sldId id="280" r:id="rId22"/>
    <p:sldId id="281" r:id="rId23"/>
    <p:sldId id="282" r:id="rId24"/>
    <p:sldId id="283" r:id="rId25"/>
    <p:sldId id="274" r:id="rId26"/>
    <p:sldId id="278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87" autoAdjust="0"/>
    <p:restoredTop sz="86323" autoAdjust="0"/>
  </p:normalViewPr>
  <p:slideViewPr>
    <p:cSldViewPr>
      <p:cViewPr varScale="1">
        <p:scale>
          <a:sx n="63" d="100"/>
          <a:sy n="63" d="100"/>
        </p:scale>
        <p:origin x="-8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DD30-3BE7-4A55-8A95-AAC91D660B0E}" type="datetimeFigureOut">
              <a:rPr lang="nl-NL" smtClean="0"/>
              <a:t>18-1-2014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4FC-6409-48B8-97A1-28E9687B96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5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DD30-3BE7-4A55-8A95-AAC91D660B0E}" type="datetimeFigureOut">
              <a:rPr lang="nl-NL" smtClean="0"/>
              <a:t>18-1-2014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4FC-6409-48B8-97A1-28E9687B96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24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DD30-3BE7-4A55-8A95-AAC91D660B0E}" type="datetimeFigureOut">
              <a:rPr lang="nl-NL" smtClean="0"/>
              <a:t>18-1-2014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4FC-6409-48B8-97A1-28E9687B96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22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DD30-3BE7-4A55-8A95-AAC91D660B0E}" type="datetimeFigureOut">
              <a:rPr lang="nl-NL" smtClean="0"/>
              <a:t>18-1-2014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4FC-6409-48B8-97A1-28E9687B96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43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DD30-3BE7-4A55-8A95-AAC91D660B0E}" type="datetimeFigureOut">
              <a:rPr lang="nl-NL" smtClean="0"/>
              <a:t>18-1-2014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4FC-6409-48B8-97A1-28E9687B96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8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DD30-3BE7-4A55-8A95-AAC91D660B0E}" type="datetimeFigureOut">
              <a:rPr lang="nl-NL" smtClean="0"/>
              <a:t>18-1-2014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4FC-6409-48B8-97A1-28E9687B96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49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DD30-3BE7-4A55-8A95-AAC91D660B0E}" type="datetimeFigureOut">
              <a:rPr lang="nl-NL" smtClean="0"/>
              <a:t>18-1-2014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4FC-6409-48B8-97A1-28E9687B96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03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DD30-3BE7-4A55-8A95-AAC91D660B0E}" type="datetimeFigureOut">
              <a:rPr lang="nl-NL" smtClean="0"/>
              <a:t>18-1-2014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4FC-6409-48B8-97A1-28E9687B96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8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DD30-3BE7-4A55-8A95-AAC91D660B0E}" type="datetimeFigureOut">
              <a:rPr lang="nl-NL" smtClean="0"/>
              <a:t>18-1-2014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4FC-6409-48B8-97A1-28E9687B96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01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DD30-3BE7-4A55-8A95-AAC91D660B0E}" type="datetimeFigureOut">
              <a:rPr lang="nl-NL" smtClean="0"/>
              <a:t>18-1-2014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4FC-6409-48B8-97A1-28E9687B96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42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DD30-3BE7-4A55-8A95-AAC91D660B0E}" type="datetimeFigureOut">
              <a:rPr lang="nl-NL" smtClean="0"/>
              <a:t>18-1-2014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4FC-6409-48B8-97A1-28E9687B96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95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5DD30-3BE7-4A55-8A95-AAC91D660B0E}" type="datetimeFigureOut">
              <a:rPr lang="nl-NL" smtClean="0"/>
              <a:t>18-1-2014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F4FC-6409-48B8-97A1-28E9687B96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10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640" y="1628800"/>
            <a:ext cx="6264696" cy="2808312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Van </a:t>
            </a:r>
            <a:r>
              <a:rPr lang="nl-NL" sz="8000" dirty="0" err="1" smtClean="0"/>
              <a:t>Préhistorie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tot en met </a:t>
            </a:r>
            <a:r>
              <a:rPr lang="nl-NL" sz="8000" dirty="0" smtClean="0"/>
              <a:t>Middeleeuwen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16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://fast.mediamatic.nl/f/ntrb/image/050/1218-179-2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5428844" cy="60669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7" name="Rechthoek 6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8" name="Rechthoek 7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64638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4" name="Rechthoek 3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5" name="Rechthoek 4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  <p:pic>
        <p:nvPicPr>
          <p:cNvPr id="6" name="Afbeelding 5" descr="Egyptische haakploeg in actie, +/- 1200 voor christus. (Bron: Wikimedia Commons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63" y="596983"/>
            <a:ext cx="5726994" cy="3630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71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6" name="Rechthoek 5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7" name="Rechthoek 6"/>
          <p:cNvSpPr/>
          <p:nvPr/>
        </p:nvSpPr>
        <p:spPr>
          <a:xfrm>
            <a:off x="184542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  <p:pic>
        <p:nvPicPr>
          <p:cNvPr id="8" name="Afbeelding 7" descr="http://fast.mediamatic.nl/f/ntrb/image/499/3703-620-6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78819"/>
            <a:ext cx="5679381" cy="5606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78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4" name="Rechthoek 3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5" name="Rechthoek 4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  <p:pic>
        <p:nvPicPr>
          <p:cNvPr id="6" name="Afbeelding 5" descr="http://fast.mediamatic.nl/f/ntrb/image/740/2997-291-3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5328592" cy="6225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657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4" name="Rechthoek 3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5" name="Rechthoek 4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  <p:pic>
        <p:nvPicPr>
          <p:cNvPr id="6" name="Afbeelding 5" descr="https://encrypted-tbn1.gstatic.com/images?q=tbn:ANd9GcQGnWF53e_6dSJ0iTDE2Iq4QmxnHNs7GGU0Ef9OEeZYU_JViNgcr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t="-518" r="22028" b="9594"/>
          <a:stretch/>
        </p:blipFill>
        <p:spPr bwMode="auto">
          <a:xfrm>
            <a:off x="3279625" y="728699"/>
            <a:ext cx="5007001" cy="4356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0016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4" name="Rechthoek 3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5" name="Rechthoek 4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  <p:pic>
        <p:nvPicPr>
          <p:cNvPr id="6" name="Afbeelding 5" descr="https://encrypted-tbn0.gstatic.com/images?q=tbn:ANd9GcTnlRrgwMREHwHpeWzTpiZxUagTPBFX7j5m_KdftTkHeOmTHow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84289"/>
            <a:ext cx="4464496" cy="5316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92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4" name="Rechthoek 3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5" name="Rechthoek 4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  <p:pic>
        <p:nvPicPr>
          <p:cNvPr id="6" name="Afbeelding 5" descr="http://www.isgeschiedenis.nl/wp-content/uploads/2013/02/Schermafbeelding-2013-02-22-om-14.14.57-470x26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25" y="542582"/>
            <a:ext cx="5040560" cy="3600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50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4" name="Rechthoek 3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5" name="Rechthoek 4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  <p:pic>
        <p:nvPicPr>
          <p:cNvPr id="6" name="Afbeelding 5" descr="http://www.pietermaritz.nl/wp/verkenners/files/2013/06/download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5328592" cy="554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14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4" name="Rechthoek 3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5" name="Rechthoek 4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  <p:pic>
        <p:nvPicPr>
          <p:cNvPr id="6" name="Afbeelding 5" descr="http://www.detrek.nl/upload/29fbca9f-41e0-4c41-b033-8aa5e661e1b1_200_Bonifatius_doop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31" y="632422"/>
            <a:ext cx="5469409" cy="4308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90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4" name="Rechthoek 3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5" name="Rechthoek 4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  <p:pic>
        <p:nvPicPr>
          <p:cNvPr id="6" name="Afbeelding 5" descr="http://members.home.nl/keesdebrouwer/images/prehistorie/Steentijd%20-%20grotschildering%20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5630778" cy="298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33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55576" y="404664"/>
            <a:ext cx="74888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152128"/>
          </a:xfrm>
        </p:spPr>
        <p:txBody>
          <a:bodyPr/>
          <a:lstStyle/>
          <a:p>
            <a:r>
              <a:rPr lang="nl-NL" dirty="0" smtClean="0"/>
              <a:t>Prangende vragen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5656" y="1484784"/>
            <a:ext cx="6400800" cy="504056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Hoe leefden de mensen?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Waarvan leefden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Waar hielden zij zich mee bezig?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Hoe waren de gezagsverhoudingen?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Waar woonden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Hoe woonden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Wat geloofden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Hoe weten wij iets over hen? 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4" name="Rechthoek 3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5" name="Rechthoek 4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  <p:pic>
        <p:nvPicPr>
          <p:cNvPr id="6" name="Afbeelding 5" descr="https://encrypted-tbn0.gstatic.com/images?q=tbn:ANd9GcQpLZH9DIgJhPbxMQX4ItwTh3J_NjsFvkRgqixai_a4flJ9RXc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83" y="622344"/>
            <a:ext cx="5037694" cy="3773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472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4" name="Rechthoek 3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5" name="Rechthoek 4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  <p:pic>
        <p:nvPicPr>
          <p:cNvPr id="6" name="Afbeelding 5" descr="File:Arabische Rij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80292"/>
            <a:ext cx="5697155" cy="3524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36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4" name="Rechthoek 3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5" name="Rechthoek 4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  <p:pic>
        <p:nvPicPr>
          <p:cNvPr id="6" name="Afbeelding 5" descr="http://ejbron.files.wordpress.com/2013/06/screenshot_322.png%3Fw%3D64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17" y="620688"/>
            <a:ext cx="5133518" cy="4797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057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4" name="Rechthoek 3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5" name="Rechthoek 4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  <p:pic>
        <p:nvPicPr>
          <p:cNvPr id="6" name="Afbeelding 5" descr="http://upload.wikimedia.org/wikipedia/commons/d/d9/Reconquist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5100"/>
          <a:stretch/>
        </p:blipFill>
        <p:spPr bwMode="auto">
          <a:xfrm>
            <a:off x="2915816" y="728699"/>
            <a:ext cx="5829563" cy="3564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9368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4" name="Rechthoek 3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5" name="Rechthoek 4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  <p:pic>
        <p:nvPicPr>
          <p:cNvPr id="6" name="Afbeelding 5" descr="http://www.wijsbegeerte-amsterdam.nl/files/2013/07/Plato-Socrates-Aristotl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78208"/>
            <a:ext cx="5493299" cy="3068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887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4" name="Rechthoek 3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5" name="Rechthoek 4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  <p:pic>
        <p:nvPicPr>
          <p:cNvPr id="6" name="Afbeelding 5" descr="http://members.home.nl/keesdebrouwer/images/prehistorie/jagers_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59057"/>
            <a:ext cx="5602320" cy="3320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261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4" name="Rechthoek 3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5" name="Rechthoek 4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  <p:pic>
        <p:nvPicPr>
          <p:cNvPr id="6" name="Afbeelding 5" descr="http://bla-bla.cycle3.pagesperso-orange.fr/images/f%E9odal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8"/>
          <a:stretch/>
        </p:blipFill>
        <p:spPr bwMode="auto">
          <a:xfrm>
            <a:off x="3347864" y="470214"/>
            <a:ext cx="4994220" cy="4453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957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55576" y="404664"/>
            <a:ext cx="7488832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152128"/>
          </a:xfrm>
        </p:spPr>
        <p:txBody>
          <a:bodyPr/>
          <a:lstStyle/>
          <a:p>
            <a:r>
              <a:rPr lang="nl-NL" dirty="0" err="1" smtClean="0"/>
              <a:t>Préhistorie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488832" cy="4680520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457200" indent="-457200">
              <a:buFont typeface="Arial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7" name="Ondertitel 2"/>
          <p:cNvSpPr txBox="1">
            <a:spLocks/>
          </p:cNvSpPr>
          <p:nvPr/>
        </p:nvSpPr>
        <p:spPr>
          <a:xfrm>
            <a:off x="779276" y="1700808"/>
            <a:ext cx="2468880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tx1"/>
                </a:solidFill>
              </a:rPr>
              <a:t>Hoe leefden de mensen?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Waarvan leefden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Waar hielden zij zich mee bezig?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Hoe waren de gezagsverhoudingen?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Waar woonden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Hoe woonden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Wat geloofden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Hoe weten wij iets over hen? 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55576" y="404664"/>
            <a:ext cx="7488832" cy="1008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152128"/>
          </a:xfrm>
        </p:spPr>
        <p:txBody>
          <a:bodyPr/>
          <a:lstStyle/>
          <a:p>
            <a:r>
              <a:rPr lang="nl-NL" dirty="0" smtClean="0"/>
              <a:t>Klassieke Oudheid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488832" cy="4680520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457200" indent="-457200">
              <a:buFont typeface="Arial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783463" y="1628800"/>
            <a:ext cx="2736304" cy="215480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tx1"/>
                </a:solidFill>
              </a:rPr>
              <a:t>Hoe leefden de mensen?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Waarvan leefden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Waar hielden zij zich mee bezig?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Hoe waren de gezagsverhoudingen?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Waar woonden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Hoe woonden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Wat geloofden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Hoe weten wij iets over hen? 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55576" y="404664"/>
            <a:ext cx="7488832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15212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nl-NL" dirty="0" smtClean="0"/>
              <a:t>Middeleeuwen 500-1000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488832" cy="4680520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457200" indent="-457200">
              <a:buFont typeface="Arial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611560" y="1700808"/>
            <a:ext cx="2834640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tx1"/>
                </a:solidFill>
              </a:rPr>
              <a:t>Hoe leefden de mensen?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Waarvan leefden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Waar hielden zij zich mee bezig?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Hoe waren de gezagsverhoudingen?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Waar woonden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Hoe woonden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Wat geloofden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Hoe weten wij iets over hen? 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55576" y="404664"/>
            <a:ext cx="7488832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15212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nl-NL" dirty="0" smtClean="0"/>
              <a:t>Middeleeuwen 1000-1500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488832" cy="360040"/>
          </a:xfrm>
        </p:spPr>
        <p:txBody>
          <a:bodyPr>
            <a:normAutofit fontScale="70000" lnSpcReduction="20000"/>
          </a:bodyPr>
          <a:lstStyle/>
          <a:p>
            <a:endParaRPr lang="nl-NL" dirty="0"/>
          </a:p>
          <a:p>
            <a:pPr marL="457200" indent="-457200">
              <a:buFont typeface="Arial" pitchFamily="34" charset="0"/>
              <a:buChar char="•"/>
            </a:pPr>
            <a:endParaRPr lang="nl-NL" dirty="0" smtClean="0"/>
          </a:p>
          <a:p>
            <a:pPr marL="457200" indent="-457200"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15" name="Ondertitel 2"/>
          <p:cNvSpPr txBox="1">
            <a:spLocks/>
          </p:cNvSpPr>
          <p:nvPr/>
        </p:nvSpPr>
        <p:spPr>
          <a:xfrm>
            <a:off x="611560" y="1772816"/>
            <a:ext cx="2592288" cy="204139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tx1"/>
                </a:solidFill>
              </a:rPr>
              <a:t>Hoe leefden de mensen?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Waarvan leefden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Waar hielden zij zich mee bezig?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Hoe waren de gezagsverhoudingen?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Waar woonden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Hoe woonden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Wat geloofden zij?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Hoe weten wij iets over hen? 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4644008" y="418493"/>
            <a:ext cx="2308970" cy="69405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7071325" y="418493"/>
            <a:ext cx="1765071" cy="69405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242302" y="404664"/>
            <a:ext cx="2413191" cy="72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734432" y="404664"/>
            <a:ext cx="1837568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2448272" cy="79208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83400" y="563466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Investituurstrijd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672507" y="359561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kruistochten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980975" y="4725144"/>
            <a:ext cx="16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Verspreiding </a:t>
            </a:r>
            <a:r>
              <a:rPr lang="nl-NL" dirty="0" err="1" smtClean="0"/>
              <a:t>vh</a:t>
            </a:r>
            <a:r>
              <a:rPr lang="nl-NL" dirty="0" smtClean="0"/>
              <a:t> Christendom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678173" y="492717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Verspreiding </a:t>
            </a:r>
            <a:r>
              <a:rPr lang="nl-NL" dirty="0" err="1" smtClean="0"/>
              <a:t>vd</a:t>
            </a:r>
            <a:r>
              <a:rPr lang="nl-NL" dirty="0" smtClean="0"/>
              <a:t> Islam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483768" y="423467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Opkomst burgerij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039484" y="3957674"/>
            <a:ext cx="131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Verdwijnen </a:t>
            </a:r>
          </a:p>
          <a:p>
            <a:r>
              <a:rPr lang="nl-NL" dirty="0" smtClean="0"/>
              <a:t>hofstelsel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83400" y="292320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Einde Oost-</a:t>
            </a:r>
          </a:p>
          <a:p>
            <a:r>
              <a:rPr lang="nl-NL" dirty="0" smtClean="0"/>
              <a:t>Romeinse rijk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3060282" y="5445858"/>
            <a:ext cx="1541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Einde West-Romeinse rijk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305051" y="465020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Reconquista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2627784" y="416858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16" name="Rechthoek 15"/>
          <p:cNvSpPr/>
          <p:nvPr/>
        </p:nvSpPr>
        <p:spPr>
          <a:xfrm>
            <a:off x="4572000" y="416858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17" name="Rechthoek 16"/>
          <p:cNvSpPr/>
          <p:nvPr/>
        </p:nvSpPr>
        <p:spPr>
          <a:xfrm>
            <a:off x="7020272" y="404664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  <p:sp>
        <p:nvSpPr>
          <p:cNvPr id="21" name="Tekstvak 20"/>
          <p:cNvSpPr txBox="1"/>
          <p:nvPr/>
        </p:nvSpPr>
        <p:spPr>
          <a:xfrm rot="10800000" flipH="1" flipV="1">
            <a:off x="3640607" y="2862228"/>
            <a:ext cx="144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Uitvinding van de ploeg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3455876" y="3611279"/>
            <a:ext cx="158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Drieslagstelsel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5940152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Hunnebedden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5940151" y="3780277"/>
            <a:ext cx="12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</a:t>
            </a:r>
            <a:r>
              <a:rPr lang="nl-NL" dirty="0" smtClean="0"/>
              <a:t>uistbijlen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5940152" y="483486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Ridderschap</a:t>
            </a:r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>
            <a:off x="584801" y="2062589"/>
            <a:ext cx="130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Frankische rijk</a:t>
            </a:r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2408545" y="2185748"/>
            <a:ext cx="120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Bourgondische rijk</a:t>
            </a:r>
            <a:endParaRPr lang="nl-NL" dirty="0"/>
          </a:p>
        </p:txBody>
      </p:sp>
      <p:sp>
        <p:nvSpPr>
          <p:cNvPr id="28" name="Tekstvak 27"/>
          <p:cNvSpPr txBox="1"/>
          <p:nvPr/>
        </p:nvSpPr>
        <p:spPr>
          <a:xfrm>
            <a:off x="5604582" y="6065190"/>
            <a:ext cx="145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Karolingische rijk</a:t>
            </a:r>
            <a:endParaRPr lang="nl-NL" dirty="0"/>
          </a:p>
        </p:txBody>
      </p:sp>
      <p:sp>
        <p:nvSpPr>
          <p:cNvPr id="29" name="Tekstvak 28"/>
          <p:cNvSpPr txBox="1"/>
          <p:nvPr/>
        </p:nvSpPr>
        <p:spPr>
          <a:xfrm>
            <a:off x="6787795" y="3323894"/>
            <a:ext cx="109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Lascaux</a:t>
            </a:r>
            <a:endParaRPr lang="nl-NL" dirty="0"/>
          </a:p>
        </p:txBody>
      </p:sp>
      <p:sp>
        <p:nvSpPr>
          <p:cNvPr id="30" name="Tekstvak 29"/>
          <p:cNvSpPr txBox="1"/>
          <p:nvPr/>
        </p:nvSpPr>
        <p:spPr>
          <a:xfrm>
            <a:off x="4878064" y="5509974"/>
            <a:ext cx="105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Canossa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584801" y="1484784"/>
            <a:ext cx="73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ijstijd</a:t>
            </a: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4424110" y="2337148"/>
            <a:ext cx="170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bevolkingsgroei</a:t>
            </a:r>
            <a:endParaRPr lang="nl-NL" dirty="0"/>
          </a:p>
        </p:txBody>
      </p:sp>
      <p:sp>
        <p:nvSpPr>
          <p:cNvPr id="33" name="Tekstvak 32"/>
          <p:cNvSpPr txBox="1"/>
          <p:nvPr/>
        </p:nvSpPr>
        <p:spPr>
          <a:xfrm>
            <a:off x="6300192" y="537147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Landbouw-stedelijke samenleving</a:t>
            </a:r>
            <a:endParaRPr lang="nl-NL" dirty="0"/>
          </a:p>
        </p:txBody>
      </p:sp>
      <p:sp>
        <p:nvSpPr>
          <p:cNvPr id="34" name="Tekstvak 33"/>
          <p:cNvSpPr txBox="1"/>
          <p:nvPr/>
        </p:nvSpPr>
        <p:spPr>
          <a:xfrm>
            <a:off x="1039484" y="604636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Landbouw-stedelijke samenleving</a:t>
            </a:r>
            <a:endParaRPr lang="nl-NL" dirty="0"/>
          </a:p>
        </p:txBody>
      </p:sp>
      <p:sp>
        <p:nvSpPr>
          <p:cNvPr id="35" name="Tekstvak 34"/>
          <p:cNvSpPr txBox="1"/>
          <p:nvPr/>
        </p:nvSpPr>
        <p:spPr>
          <a:xfrm>
            <a:off x="1986763" y="2923203"/>
            <a:ext cx="149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monotheïsme</a:t>
            </a:r>
            <a:endParaRPr lang="nl-NL" dirty="0"/>
          </a:p>
        </p:txBody>
      </p:sp>
      <p:sp>
        <p:nvSpPr>
          <p:cNvPr id="36" name="Tekstvak 35"/>
          <p:cNvSpPr txBox="1"/>
          <p:nvPr/>
        </p:nvSpPr>
        <p:spPr>
          <a:xfrm>
            <a:off x="5037537" y="4234673"/>
            <a:ext cx="61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Zeus</a:t>
            </a: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6154833" y="4321348"/>
            <a:ext cx="107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autarkie</a:t>
            </a:r>
            <a:endParaRPr lang="nl-NL" dirty="0"/>
          </a:p>
        </p:txBody>
      </p:sp>
      <p:sp>
        <p:nvSpPr>
          <p:cNvPr id="38" name="Tekstvak 37"/>
          <p:cNvSpPr txBox="1"/>
          <p:nvPr/>
        </p:nvSpPr>
        <p:spPr>
          <a:xfrm>
            <a:off x="1703968" y="1346284"/>
            <a:ext cx="214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Heilige Roomse Rijk der Duitse Natiën</a:t>
            </a:r>
            <a:endParaRPr lang="nl-NL" dirty="0"/>
          </a:p>
        </p:txBody>
      </p:sp>
      <p:sp>
        <p:nvSpPr>
          <p:cNvPr id="39" name="Tekstvak 38"/>
          <p:cNvSpPr txBox="1"/>
          <p:nvPr/>
        </p:nvSpPr>
        <p:spPr>
          <a:xfrm>
            <a:off x="3556726" y="6184859"/>
            <a:ext cx="174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Volksverhuizing</a:t>
            </a:r>
            <a:endParaRPr lang="nl-NL" dirty="0"/>
          </a:p>
        </p:txBody>
      </p:sp>
      <p:sp>
        <p:nvSpPr>
          <p:cNvPr id="40" name="Tekstvak 39"/>
          <p:cNvSpPr txBox="1"/>
          <p:nvPr/>
        </p:nvSpPr>
        <p:spPr>
          <a:xfrm flipH="1">
            <a:off x="4937999" y="3210709"/>
            <a:ext cx="172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Slag bij Poitiers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7509048" y="4643176"/>
            <a:ext cx="119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Paalgaten</a:t>
            </a:r>
            <a:endParaRPr lang="nl-NL" dirty="0"/>
          </a:p>
        </p:txBody>
      </p:sp>
      <p:sp>
        <p:nvSpPr>
          <p:cNvPr id="42" name="Tekstvak 41"/>
          <p:cNvSpPr txBox="1"/>
          <p:nvPr/>
        </p:nvSpPr>
        <p:spPr>
          <a:xfrm>
            <a:off x="3746963" y="1877923"/>
            <a:ext cx="123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feodalisme</a:t>
            </a:r>
            <a:endParaRPr lang="nl-NL" dirty="0"/>
          </a:p>
        </p:txBody>
      </p:sp>
      <p:sp>
        <p:nvSpPr>
          <p:cNvPr id="43" name="Tekstvak 42"/>
          <p:cNvSpPr txBox="1"/>
          <p:nvPr/>
        </p:nvSpPr>
        <p:spPr>
          <a:xfrm>
            <a:off x="6300191" y="1992615"/>
            <a:ext cx="165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Mesopothamië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80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://www.geschiedenisklas.nl/images/monniken_ridders/rijkkdg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16609"/>
          <a:stretch/>
        </p:blipFill>
        <p:spPr bwMode="auto">
          <a:xfrm>
            <a:off x="2157125" y="413608"/>
            <a:ext cx="6768752" cy="5918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7" name="Rechthoek 6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8" name="Rechthoek 7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62669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http://threeships.timerime.com/users/16864/media/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538" y="188640"/>
            <a:ext cx="5760640" cy="64128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79512" y="332656"/>
            <a:ext cx="244827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Prehistorie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79512" y="1128929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Oudheid</a:t>
            </a:r>
            <a:endParaRPr lang="nl-NL" sz="4000" dirty="0"/>
          </a:p>
        </p:txBody>
      </p:sp>
      <p:sp>
        <p:nvSpPr>
          <p:cNvPr id="7" name="Rechthoek 6"/>
          <p:cNvSpPr/>
          <p:nvPr/>
        </p:nvSpPr>
        <p:spPr>
          <a:xfrm>
            <a:off x="169419" y="1988840"/>
            <a:ext cx="245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Vroege ME</a:t>
            </a:r>
            <a:endParaRPr lang="nl-NL" sz="4000" dirty="0"/>
          </a:p>
        </p:txBody>
      </p:sp>
      <p:sp>
        <p:nvSpPr>
          <p:cNvPr id="8" name="Rechthoek 7"/>
          <p:cNvSpPr/>
          <p:nvPr/>
        </p:nvSpPr>
        <p:spPr>
          <a:xfrm>
            <a:off x="256550" y="2852936"/>
            <a:ext cx="186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Late</a:t>
            </a:r>
            <a:r>
              <a:rPr lang="nl-NL" sz="4000" dirty="0" smtClean="0"/>
              <a:t> ME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0895456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389</Words>
  <Application>Microsoft Office PowerPoint</Application>
  <PresentationFormat>Diavoorstelling (4:3)</PresentationFormat>
  <Paragraphs>164</Paragraphs>
  <Slides>26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Kantoorthema</vt:lpstr>
      <vt:lpstr>Van Préhistorie  tot en met Middeleeuwen </vt:lpstr>
      <vt:lpstr>Prangende vragen</vt:lpstr>
      <vt:lpstr>Préhistorie</vt:lpstr>
      <vt:lpstr>Klassieke Oudheid</vt:lpstr>
      <vt:lpstr>Middeleeuwen 500-1000</vt:lpstr>
      <vt:lpstr>Middeleeuwen 1000-1500</vt:lpstr>
      <vt:lpstr>Prehistorie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Préhistorie  tot en met Middeleeuwen</dc:title>
  <dc:creator>PC-30123</dc:creator>
  <cp:lastModifiedBy>PC-30123</cp:lastModifiedBy>
  <cp:revision>14</cp:revision>
  <dcterms:created xsi:type="dcterms:W3CDTF">2014-01-18T19:54:55Z</dcterms:created>
  <dcterms:modified xsi:type="dcterms:W3CDTF">2014-01-19T22:02:02Z</dcterms:modified>
</cp:coreProperties>
</file>