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7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0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92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92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8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3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7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70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35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95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1F56-D5DE-46D1-B275-8DFBAF12837A}" type="datetimeFigureOut">
              <a:rPr lang="nl-NL" smtClean="0"/>
              <a:t>6-5-2013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460-FDBE-4403-811C-17DE3BEFE8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5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Koning Willem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63711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Zoon van de krachtdadige Willem I</a:t>
            </a:r>
          </a:p>
          <a:p>
            <a:r>
              <a:rPr lang="nl-NL" dirty="0" smtClean="0"/>
              <a:t>Was in 1848 bang zijn koningschap te verliezen</a:t>
            </a:r>
          </a:p>
          <a:p>
            <a:r>
              <a:rPr lang="nl-NL" dirty="0" smtClean="0"/>
              <a:t>Werd in één nacht liberaal</a:t>
            </a:r>
          </a:p>
          <a:p>
            <a:r>
              <a:rPr lang="nl-NL" dirty="0" smtClean="0"/>
              <a:t>Stemde in met de liberale grondwet</a:t>
            </a:r>
          </a:p>
          <a:p>
            <a:r>
              <a:rPr lang="nl-NL" dirty="0" smtClean="0"/>
              <a:t>Verloor daardoor zijn macht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6" y="1715587"/>
            <a:ext cx="3069232" cy="438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Klassieke grondrechten 1848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925144"/>
          </a:xfrm>
        </p:spPr>
        <p:txBody>
          <a:bodyPr>
            <a:normAutofit/>
          </a:bodyPr>
          <a:lstStyle/>
          <a:p>
            <a:r>
              <a:rPr lang="nl-NL" dirty="0" smtClean="0"/>
              <a:t>Vastgelegd door Thorbecke in de Grondwet van 1848</a:t>
            </a:r>
          </a:p>
          <a:p>
            <a:r>
              <a:rPr lang="nl-NL" dirty="0" smtClean="0"/>
              <a:t>Dit zijn vrijheden voor de burger. De Staat bemoeit zich er niet mee.</a:t>
            </a:r>
          </a:p>
          <a:p>
            <a:r>
              <a:rPr lang="nl-NL" dirty="0" smtClean="0"/>
              <a:t>Vrijheid van meningsuiting</a:t>
            </a:r>
          </a:p>
          <a:p>
            <a:r>
              <a:rPr lang="nl-NL" dirty="0" smtClean="0"/>
              <a:t>Vrijheid van vereniging</a:t>
            </a:r>
          </a:p>
          <a:p>
            <a:r>
              <a:rPr lang="nl-NL" dirty="0" smtClean="0"/>
              <a:t>Vrijheid van drukpers</a:t>
            </a:r>
          </a:p>
          <a:p>
            <a:r>
              <a:rPr lang="nl-NL" dirty="0" smtClean="0"/>
              <a:t>Vrijheid van godsdienst</a:t>
            </a:r>
          </a:p>
          <a:p>
            <a:r>
              <a:rPr lang="nl-NL" dirty="0" smtClean="0"/>
              <a:t>Vrijheid van onderwijs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60" y="1770151"/>
            <a:ext cx="2870448" cy="45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94" y="3717032"/>
            <a:ext cx="44898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Grondwetswijziging van 1917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Kwam tot stand door samen- werking van socialisten en confessionelen (kath. en </a:t>
            </a:r>
            <a:r>
              <a:rPr lang="nl-NL" dirty="0" err="1" smtClean="0"/>
              <a:t>prot.</a:t>
            </a:r>
            <a:r>
              <a:rPr lang="nl-NL" dirty="0" smtClean="0"/>
              <a:t>)</a:t>
            </a:r>
          </a:p>
          <a:p>
            <a:r>
              <a:rPr lang="nl-NL" dirty="0" smtClean="0"/>
              <a:t>= DE PACIFICATIE (vrede sluiten) </a:t>
            </a:r>
          </a:p>
          <a:p>
            <a:r>
              <a:rPr lang="nl-NL" dirty="0" smtClean="0"/>
              <a:t>Er kwam algemeen kiesrecht (1917 mannen 1919 vrouwen)</a:t>
            </a:r>
          </a:p>
          <a:p>
            <a:r>
              <a:rPr lang="nl-NL" dirty="0" smtClean="0"/>
              <a:t>De confessionele scholen kregen subsidie</a:t>
            </a:r>
          </a:p>
          <a:p>
            <a:r>
              <a:rPr lang="nl-NL" dirty="0" smtClean="0"/>
              <a:t>Het districtenstel werd afgeschaft. De evenredige vertegenwoordiging werd ingevoerd.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30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Sociale grondrechten 1983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51566"/>
            <a:ext cx="3682752" cy="492514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De sociale grondrechten horen bij de verzorgingsstaat van na de 2e W.O. </a:t>
            </a:r>
          </a:p>
          <a:p>
            <a:r>
              <a:rPr lang="nl-NL" dirty="0" smtClean="0"/>
              <a:t>Het zijn dingen waar mensen recht op hebben</a:t>
            </a:r>
          </a:p>
          <a:p>
            <a:r>
              <a:rPr lang="nl-NL" dirty="0" smtClean="0"/>
              <a:t>Recht op huisvesting</a:t>
            </a:r>
          </a:p>
          <a:p>
            <a:r>
              <a:rPr lang="nl-NL" dirty="0" smtClean="0"/>
              <a:t>Recht op veiligheid</a:t>
            </a:r>
          </a:p>
          <a:p>
            <a:r>
              <a:rPr lang="nl-NL" dirty="0" smtClean="0"/>
              <a:t>Recht op onderwijs </a:t>
            </a:r>
          </a:p>
          <a:p>
            <a:r>
              <a:rPr lang="nl-NL" dirty="0" smtClean="0"/>
              <a:t>Recht op een schoon milieu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48" y="1988840"/>
            <a:ext cx="47148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7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Jan </a:t>
            </a:r>
            <a:r>
              <a:rPr lang="nl-NL" dirty="0" err="1" smtClean="0"/>
              <a:t>Rudolph</a:t>
            </a:r>
            <a:r>
              <a:rPr lang="nl-NL" dirty="0" smtClean="0"/>
              <a:t> Thorbecke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Geboren in Zwolle </a:t>
            </a:r>
          </a:p>
          <a:p>
            <a:r>
              <a:rPr lang="nl-NL" dirty="0" smtClean="0"/>
              <a:t>Liberaal politicus</a:t>
            </a:r>
          </a:p>
          <a:p>
            <a:r>
              <a:rPr lang="nl-NL" dirty="0" smtClean="0"/>
              <a:t>Samensteller grondwet 1848</a:t>
            </a:r>
          </a:p>
          <a:p>
            <a:r>
              <a:rPr lang="nl-NL" dirty="0" smtClean="0"/>
              <a:t>Later minister-president</a:t>
            </a:r>
          </a:p>
          <a:p>
            <a:r>
              <a:rPr lang="nl-NL" dirty="0" smtClean="0"/>
              <a:t>Gaf Aletta Jacobs toegang tot universiteit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97" y="1700808"/>
            <a:ext cx="3279756" cy="41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/>
              <a:t>Ferdinand</a:t>
            </a:r>
            <a:r>
              <a:rPr lang="nl-NL" dirty="0" smtClean="0"/>
              <a:t> Domela Nieuwenhuis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Eerste socialist in de Tweede Kamer</a:t>
            </a:r>
          </a:p>
          <a:p>
            <a:r>
              <a:rPr lang="nl-NL" dirty="0" smtClean="0"/>
              <a:t>Werd vanwege geringe invloed gefrustreerd en revolutionair </a:t>
            </a:r>
          </a:p>
          <a:p>
            <a:r>
              <a:rPr lang="nl-NL" dirty="0" smtClean="0"/>
              <a:t>Was tegen het koningshuis </a:t>
            </a:r>
          </a:p>
          <a:p>
            <a:r>
              <a:rPr lang="nl-NL" dirty="0" smtClean="0"/>
              <a:t>Zijn partij: Sociaal Democratisch Bond 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87" y="1753495"/>
            <a:ext cx="3045321" cy="42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Pieter Jelles Troelstra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Socialistisch leider en lid van de Tweede Kamer</a:t>
            </a:r>
          </a:p>
          <a:p>
            <a:r>
              <a:rPr lang="nl-NL" dirty="0" smtClean="0"/>
              <a:t>Was minder revolutionair dan Domela Nieuwenhuis </a:t>
            </a:r>
          </a:p>
          <a:p>
            <a:r>
              <a:rPr lang="nl-NL" dirty="0" smtClean="0"/>
              <a:t>Niettemin bekend van het ‘per vergissing’ uitroepen van de revolutie (1918)</a:t>
            </a:r>
          </a:p>
          <a:p>
            <a:r>
              <a:rPr lang="nl-NL" dirty="0" smtClean="0"/>
              <a:t>Zijn partij: Sociaal Democratische Arbeiders Partij (SDAP) =  voorganger van de PvdA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70" y="1688057"/>
            <a:ext cx="25890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Abraham Kuyper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Leider van de Protestanten</a:t>
            </a:r>
          </a:p>
          <a:p>
            <a:r>
              <a:rPr lang="nl-NL" dirty="0" smtClean="0"/>
              <a:t>Oprichter van de ARP = Anti Revolutionaire Partij = eerste politieke partij van Nederland (1879) </a:t>
            </a:r>
          </a:p>
          <a:p>
            <a:r>
              <a:rPr lang="nl-NL" dirty="0" smtClean="0"/>
              <a:t>Oprichter van de krant De Standaard</a:t>
            </a:r>
          </a:p>
          <a:p>
            <a:r>
              <a:rPr lang="nl-NL" dirty="0" smtClean="0"/>
              <a:t>Oprichter van de Vrije Universiteit in Amsterdam</a:t>
            </a:r>
          </a:p>
          <a:p>
            <a:r>
              <a:rPr lang="nl-NL" dirty="0" smtClean="0"/>
              <a:t>Leider van de ‘Kleine </a:t>
            </a:r>
            <a:r>
              <a:rPr lang="nl-NL" dirty="0" err="1" smtClean="0"/>
              <a:t>Luyden</a:t>
            </a:r>
            <a:r>
              <a:rPr lang="nl-NL" dirty="0" smtClean="0"/>
              <a:t>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52" y="1655622"/>
            <a:ext cx="3168352" cy="42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Herman </a:t>
            </a:r>
            <a:r>
              <a:rPr lang="nl-NL" dirty="0" err="1" smtClean="0"/>
              <a:t>Schaepman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3997680"/>
          </a:xfrm>
        </p:spPr>
        <p:txBody>
          <a:bodyPr>
            <a:normAutofit/>
          </a:bodyPr>
          <a:lstStyle/>
          <a:p>
            <a:r>
              <a:rPr lang="nl-NL" dirty="0" smtClean="0"/>
              <a:t>Leider van de Katholieken</a:t>
            </a:r>
          </a:p>
          <a:p>
            <a:r>
              <a:rPr lang="nl-NL" dirty="0" smtClean="0"/>
              <a:t>Leider van de Rooms Katholieke Staats Partij (RKSP)</a:t>
            </a:r>
          </a:p>
          <a:p>
            <a:r>
              <a:rPr lang="nl-NL" dirty="0" smtClean="0"/>
              <a:t>Strijder voor subsidie voor bijzonder onderwijs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952328" cy="389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Wilhelmina </a:t>
            </a:r>
            <a:r>
              <a:rPr lang="nl-NL" dirty="0" err="1" smtClean="0"/>
              <a:t>Drucker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474840" cy="4781129"/>
          </a:xfrm>
        </p:spPr>
        <p:txBody>
          <a:bodyPr>
            <a:normAutofit/>
          </a:bodyPr>
          <a:lstStyle/>
          <a:p>
            <a:r>
              <a:rPr lang="nl-NL" dirty="0" smtClean="0"/>
              <a:t>Belangrijk voorvechtster voor vrouwenemancipatie </a:t>
            </a:r>
          </a:p>
          <a:p>
            <a:r>
              <a:rPr lang="nl-NL" dirty="0" smtClean="0"/>
              <a:t>Oprichtster van de Vrije Vrouwen Vereniging (1889) en de Vereniging voor Vrouwenkiesrecht (1894)</a:t>
            </a:r>
          </a:p>
          <a:p>
            <a:r>
              <a:rPr lang="nl-NL" dirty="0" smtClean="0"/>
              <a:t>Naar haar werd veel later tijdens de 2</a:t>
            </a:r>
            <a:r>
              <a:rPr lang="nl-NL" baseline="30000" dirty="0" smtClean="0"/>
              <a:t>e</a:t>
            </a:r>
            <a:r>
              <a:rPr lang="nl-NL" dirty="0" smtClean="0"/>
              <a:t> feministische golf de actiegroep Dolle </a:t>
            </a:r>
            <a:r>
              <a:rPr lang="nl-NL" dirty="0"/>
              <a:t>M</a:t>
            </a:r>
            <a:r>
              <a:rPr lang="nl-NL" dirty="0" smtClean="0"/>
              <a:t>ina genoemd</a:t>
            </a:r>
          </a:p>
          <a:p>
            <a:endParaRPr lang="nl-NL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36" y="1591963"/>
            <a:ext cx="2968580" cy="44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Aletta Jacobs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925144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Belangrijk voorvechtster voor gelijke rechten voor de vrouw tijdens de eerste feministische golf</a:t>
            </a:r>
          </a:p>
          <a:p>
            <a:r>
              <a:rPr lang="nl-NL" dirty="0" smtClean="0"/>
              <a:t>Streed vooral voor vrouwenkiesrecht </a:t>
            </a:r>
          </a:p>
          <a:p>
            <a:r>
              <a:rPr lang="nl-NL" dirty="0" smtClean="0"/>
              <a:t>Eerste vrouw op een Nederlandse universiteit  1871. Zijn werd huisarts</a:t>
            </a:r>
          </a:p>
          <a:p>
            <a:r>
              <a:rPr lang="nl-NL" dirty="0" smtClean="0"/>
              <a:t>Oprichtster (samen met </a:t>
            </a:r>
            <a:r>
              <a:rPr lang="nl-NL" dirty="0" err="1" smtClean="0"/>
              <a:t>Wilhelimina</a:t>
            </a:r>
            <a:r>
              <a:rPr lang="nl-NL" dirty="0" smtClean="0"/>
              <a:t> </a:t>
            </a:r>
            <a:r>
              <a:rPr lang="nl-NL" dirty="0" err="1" smtClean="0"/>
              <a:t>Drucker</a:t>
            </a:r>
            <a:r>
              <a:rPr lang="nl-NL" dirty="0" smtClean="0"/>
              <a:t>) van de Vereniging voor Vrouwenkiesrecht (1894)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192698" cy="45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De liberale grondwet van 1848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925144"/>
          </a:xfrm>
        </p:spPr>
        <p:txBody>
          <a:bodyPr>
            <a:normAutofit/>
          </a:bodyPr>
          <a:lstStyle/>
          <a:p>
            <a:r>
              <a:rPr lang="nl-NL" dirty="0" smtClean="0"/>
              <a:t>De koning verliest zijn macht aan het parlement (1</a:t>
            </a:r>
            <a:r>
              <a:rPr lang="nl-NL" baseline="30000" dirty="0" smtClean="0"/>
              <a:t>e</a:t>
            </a:r>
            <a:r>
              <a:rPr lang="nl-NL" dirty="0" smtClean="0"/>
              <a:t> en 2</a:t>
            </a:r>
            <a:r>
              <a:rPr lang="nl-NL" baseline="30000" dirty="0" smtClean="0"/>
              <a:t>e</a:t>
            </a:r>
            <a:r>
              <a:rPr lang="nl-NL" dirty="0" smtClean="0"/>
              <a:t> kamer).</a:t>
            </a:r>
          </a:p>
          <a:p>
            <a:r>
              <a:rPr lang="nl-NL" dirty="0" smtClean="0"/>
              <a:t>Invoering van ministeriële verantwoordelijkheid</a:t>
            </a:r>
          </a:p>
          <a:p>
            <a:r>
              <a:rPr lang="nl-NL" dirty="0" smtClean="0"/>
              <a:t>(Census)kiesrecht wordt ingevoerd.</a:t>
            </a:r>
          </a:p>
          <a:p>
            <a:r>
              <a:rPr lang="nl-NL" dirty="0" smtClean="0"/>
              <a:t>(Klassieke) Grondrechten vastgelegd: vrijheid van etc.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700808"/>
            <a:ext cx="4741034" cy="35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13034</TotalTime>
  <Words>441</Words>
  <Application>Microsoft Office PowerPoint</Application>
  <PresentationFormat>Diavoorstelling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Koning Willem II</vt:lpstr>
      <vt:lpstr>Jan Rudolph Thorbecke</vt:lpstr>
      <vt:lpstr>Ferdinand Domela Nieuwenhuis</vt:lpstr>
      <vt:lpstr>Pieter Jelles Troelstra</vt:lpstr>
      <vt:lpstr>Abraham Kuyper</vt:lpstr>
      <vt:lpstr>Herman Schaepman</vt:lpstr>
      <vt:lpstr>Wilhelmina Drucker</vt:lpstr>
      <vt:lpstr>Aletta Jacobs</vt:lpstr>
      <vt:lpstr>De liberale grondwet van 1848</vt:lpstr>
      <vt:lpstr>Klassieke grondrechten 1848</vt:lpstr>
      <vt:lpstr>Grondwetswijziging van 1917</vt:lpstr>
      <vt:lpstr>Sociale grondrechten 1983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J.R. Thorbecke</dc:title>
  <dc:creator>PC-30123</dc:creator>
  <cp:lastModifiedBy>PC-30123</cp:lastModifiedBy>
  <cp:revision>12</cp:revision>
  <dcterms:created xsi:type="dcterms:W3CDTF">2013-05-06T09:23:22Z</dcterms:created>
  <dcterms:modified xsi:type="dcterms:W3CDTF">2013-05-15T10:38:17Z</dcterms:modified>
</cp:coreProperties>
</file>