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8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7B4FA-64CC-4C9C-B154-33A79082A54E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AF051-CB7C-4A73-B590-D64393D1B1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47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F051-CB7C-4A73-B590-D64393D1B11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59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91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48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84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1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45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94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02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20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11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06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22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31210-9636-489D-925D-CBB616BDE677}" type="datetimeFigureOut">
              <a:rPr lang="nl-NL" smtClean="0"/>
              <a:t>16-1-2014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7040-58F9-422A-9116-3918A9CB86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1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 zoek naar </a:t>
            </a:r>
            <a:r>
              <a:rPr lang="nl-NL" dirty="0" err="1" smtClean="0"/>
              <a:t>Mariken</a:t>
            </a:r>
            <a:r>
              <a:rPr lang="nl-NL" dirty="0" smtClean="0"/>
              <a:t> van </a:t>
            </a:r>
            <a:r>
              <a:rPr lang="nl-NL" dirty="0" err="1" smtClean="0"/>
              <a:t>Nieumeghen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84785"/>
            <a:ext cx="7056786" cy="475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254"/>
            <a:ext cx="4536504" cy="46853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 3"/>
          <p:cNvSpPr/>
          <p:nvPr/>
        </p:nvSpPr>
        <p:spPr>
          <a:xfrm>
            <a:off x="5148064" y="404664"/>
            <a:ext cx="3347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/>
              <a:t>(A)</a:t>
            </a:r>
            <a:r>
              <a:rPr lang="nl-NL" sz="3200" dirty="0" err="1" smtClean="0"/>
              <a:t>ls</a:t>
            </a:r>
            <a:r>
              <a:rPr lang="nl-NL" sz="3200" dirty="0" smtClean="0"/>
              <a:t> </a:t>
            </a:r>
            <a:r>
              <a:rPr lang="nl-NL" sz="3200" dirty="0" err="1" smtClean="0"/>
              <a:t>Moenen</a:t>
            </a:r>
            <a:r>
              <a:rPr lang="nl-NL" sz="3200" dirty="0" smtClean="0"/>
              <a:t> die duvel </a:t>
            </a:r>
            <a:r>
              <a:rPr lang="nl-NL" sz="3200" dirty="0" err="1" smtClean="0"/>
              <a:t>Emmeken</a:t>
            </a:r>
            <a:r>
              <a:rPr lang="nl-NL" sz="3200" dirty="0" smtClean="0"/>
              <a:t> boven alle </a:t>
            </a:r>
            <a:r>
              <a:rPr lang="nl-NL" sz="3200" dirty="0" err="1" smtClean="0"/>
              <a:t>huisen</a:t>
            </a:r>
            <a:r>
              <a:rPr lang="nl-NL" sz="3200" dirty="0" smtClean="0"/>
              <a:t> </a:t>
            </a:r>
            <a:r>
              <a:rPr lang="nl-NL" sz="3200" dirty="0" err="1" smtClean="0"/>
              <a:t>hooghe</a:t>
            </a:r>
            <a:r>
              <a:rPr lang="nl-NL" sz="3200" dirty="0" smtClean="0"/>
              <a:t> </a:t>
            </a:r>
            <a:r>
              <a:rPr lang="nl-NL" sz="3200" dirty="0" err="1" smtClean="0"/>
              <a:t>ghedragen</a:t>
            </a:r>
            <a:r>
              <a:rPr lang="nl-NL" sz="3200" dirty="0" smtClean="0"/>
              <a:t> </a:t>
            </a:r>
            <a:r>
              <a:rPr lang="nl-NL" sz="3200" dirty="0" err="1" smtClean="0"/>
              <a:t>hadde</a:t>
            </a:r>
            <a:r>
              <a:rPr lang="nl-NL" sz="3200" dirty="0" smtClean="0"/>
              <a:t>, werp hij se van boven neder </a:t>
            </a:r>
            <a:r>
              <a:rPr lang="nl-NL" sz="3200" dirty="0" err="1" smtClean="0"/>
              <a:t>opter</a:t>
            </a:r>
            <a:r>
              <a:rPr lang="nl-NL" sz="3200" dirty="0" smtClean="0"/>
              <a:t> straten, </a:t>
            </a:r>
            <a:r>
              <a:rPr lang="nl-NL" sz="3200" dirty="0" err="1" smtClean="0"/>
              <a:t>haer</a:t>
            </a:r>
            <a:r>
              <a:rPr lang="nl-NL" sz="3200" dirty="0" smtClean="0"/>
              <a:t> </a:t>
            </a:r>
            <a:r>
              <a:rPr lang="nl-NL" sz="3200" dirty="0" err="1" smtClean="0"/>
              <a:t>also</a:t>
            </a:r>
            <a:r>
              <a:rPr lang="nl-NL" sz="3200" dirty="0" smtClean="0"/>
              <a:t> </a:t>
            </a:r>
            <a:r>
              <a:rPr lang="nl-NL" sz="3200" dirty="0" err="1" smtClean="0"/>
              <a:t>meenende</a:t>
            </a:r>
            <a:r>
              <a:rPr lang="nl-NL" sz="3200" dirty="0" smtClean="0"/>
              <a:t> den hals te breken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673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3400513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179512" y="1018382"/>
            <a:ext cx="6861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 smtClean="0"/>
              <a:t>Condi</a:t>
            </a:r>
            <a:r>
              <a:rPr lang="nl-NL" sz="3200" dirty="0" smtClean="0"/>
              <a:t> noch spreken</a:t>
            </a:r>
          </a:p>
          <a:p>
            <a:r>
              <a:rPr lang="nl-NL" sz="3200" dirty="0" smtClean="0"/>
              <a:t> </a:t>
            </a:r>
            <a:r>
              <a:rPr lang="nl-NL" sz="3200" dirty="0" err="1" smtClean="0"/>
              <a:t>Mariken</a:t>
            </a:r>
            <a:r>
              <a:rPr lang="nl-NL" sz="3200" dirty="0" smtClean="0"/>
              <a:t> </a:t>
            </a:r>
            <a:r>
              <a:rPr lang="nl-NL" sz="3200" dirty="0" err="1" smtClean="0"/>
              <a:t>nichte</a:t>
            </a:r>
            <a:r>
              <a:rPr lang="nl-NL" sz="3200" dirty="0" smtClean="0"/>
              <a:t>, </a:t>
            </a:r>
            <a:r>
              <a:rPr lang="nl-NL" sz="3200" dirty="0" err="1" smtClean="0"/>
              <a:t>so</a:t>
            </a:r>
            <a:r>
              <a:rPr lang="nl-NL" sz="3200" dirty="0" smtClean="0"/>
              <a:t> </a:t>
            </a:r>
            <a:r>
              <a:rPr lang="nl-NL" sz="3200" dirty="0" err="1" smtClean="0"/>
              <a:t>spreect</a:t>
            </a:r>
            <a:r>
              <a:rPr lang="nl-NL" sz="3200" dirty="0" smtClean="0"/>
              <a:t> </a:t>
            </a:r>
            <a:r>
              <a:rPr lang="nl-NL" sz="3200" dirty="0" err="1" smtClean="0"/>
              <a:t>teghen</a:t>
            </a:r>
            <a:r>
              <a:rPr lang="nl-NL" sz="3200" dirty="0" smtClean="0"/>
              <a:t> mi,</a:t>
            </a:r>
          </a:p>
          <a:p>
            <a:r>
              <a:rPr lang="nl-NL" sz="3200" dirty="0" smtClean="0"/>
              <a:t> Die </a:t>
            </a:r>
            <a:r>
              <a:rPr lang="nl-NL" sz="3200" dirty="0" err="1" smtClean="0"/>
              <a:t>so</a:t>
            </a:r>
            <a:r>
              <a:rPr lang="nl-NL" sz="3200" dirty="0" smtClean="0"/>
              <a:t> </a:t>
            </a:r>
            <a:r>
              <a:rPr lang="nl-NL" sz="3200" dirty="0" err="1" smtClean="0"/>
              <a:t>menich</a:t>
            </a:r>
            <a:r>
              <a:rPr lang="nl-NL" sz="3200" dirty="0" smtClean="0"/>
              <a:t> </a:t>
            </a:r>
            <a:r>
              <a:rPr lang="nl-NL" sz="3200" dirty="0" err="1" smtClean="0"/>
              <a:t>suchten</a:t>
            </a:r>
            <a:r>
              <a:rPr lang="nl-NL" sz="3200" dirty="0" smtClean="0"/>
              <a:t> om di </a:t>
            </a:r>
          </a:p>
          <a:p>
            <a:r>
              <a:rPr lang="nl-NL" sz="3200" dirty="0" smtClean="0"/>
              <a:t> </a:t>
            </a:r>
            <a:r>
              <a:rPr lang="nl-NL" sz="3200" dirty="0" err="1" smtClean="0"/>
              <a:t>Ghesucht</a:t>
            </a:r>
            <a:r>
              <a:rPr lang="nl-NL" sz="3200" dirty="0" smtClean="0"/>
              <a:t> heeft ende </a:t>
            </a:r>
            <a:r>
              <a:rPr lang="nl-NL" sz="3200" dirty="0" err="1" smtClean="0"/>
              <a:t>so</a:t>
            </a:r>
            <a:r>
              <a:rPr lang="nl-NL" sz="3200" dirty="0" smtClean="0"/>
              <a:t> </a:t>
            </a:r>
            <a:r>
              <a:rPr lang="nl-NL" sz="3200" dirty="0" err="1" smtClean="0"/>
              <a:t>menich</a:t>
            </a:r>
            <a:r>
              <a:rPr lang="nl-NL" sz="3200" dirty="0" smtClean="0"/>
              <a:t> </a:t>
            </a:r>
            <a:r>
              <a:rPr lang="nl-NL" sz="3200" dirty="0" err="1" smtClean="0"/>
              <a:t>claghen</a:t>
            </a:r>
            <a:r>
              <a:rPr lang="nl-NL" sz="3200" dirty="0" smtClean="0"/>
              <a:t> </a:t>
            </a:r>
            <a:r>
              <a:rPr lang="nl-NL" sz="3200" dirty="0" err="1" smtClean="0"/>
              <a:t>gheclaecht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 Ende tallen </a:t>
            </a:r>
            <a:r>
              <a:rPr lang="nl-NL" sz="3200" dirty="0" err="1" smtClean="0"/>
              <a:t>canten</a:t>
            </a:r>
            <a:r>
              <a:rPr lang="nl-NL" sz="3200" dirty="0" smtClean="0"/>
              <a:t> </a:t>
            </a:r>
            <a:r>
              <a:rPr lang="nl-NL" sz="3200" dirty="0" err="1" smtClean="0"/>
              <a:t>so</a:t>
            </a:r>
            <a:r>
              <a:rPr lang="nl-NL" sz="3200" dirty="0" smtClean="0"/>
              <a:t> </a:t>
            </a:r>
            <a:br>
              <a:rPr lang="nl-NL" sz="3200" dirty="0" smtClean="0"/>
            </a:br>
            <a:r>
              <a:rPr lang="nl-NL" sz="3200" dirty="0" err="1" smtClean="0"/>
              <a:t>menich</a:t>
            </a:r>
            <a:r>
              <a:rPr lang="nl-NL" sz="3200" dirty="0" smtClean="0"/>
              <a:t> </a:t>
            </a:r>
            <a:r>
              <a:rPr lang="nl-NL" sz="3200" dirty="0" err="1" smtClean="0"/>
              <a:t>vraghen</a:t>
            </a:r>
            <a:r>
              <a:rPr lang="nl-NL" sz="3200" dirty="0" smtClean="0"/>
              <a:t> </a:t>
            </a:r>
            <a:r>
              <a:rPr lang="nl-NL" sz="3200" dirty="0" err="1" smtClean="0"/>
              <a:t>ghevra</a:t>
            </a:r>
            <a:r>
              <a:rPr lang="nl-NL" sz="3200" dirty="0" smtClean="0"/>
              <a:t>(e)</a:t>
            </a:r>
            <a:r>
              <a:rPr lang="nl-NL" sz="3200" dirty="0" err="1" smtClean="0"/>
              <a:t>cht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Ende nu </a:t>
            </a:r>
            <a:r>
              <a:rPr lang="nl-NL" sz="3200" dirty="0" err="1" smtClean="0"/>
              <a:t>vindic</a:t>
            </a:r>
            <a:r>
              <a:rPr lang="nl-NL" sz="3200" dirty="0" smtClean="0"/>
              <a:t> u hier onder dit </a:t>
            </a:r>
            <a:r>
              <a:rPr lang="nl-NL" sz="3200" dirty="0" err="1" smtClean="0"/>
              <a:t>ghedroom</a:t>
            </a:r>
            <a:endParaRPr lang="nl-NL" sz="3200" dirty="0" smtClean="0"/>
          </a:p>
          <a:p>
            <a:r>
              <a:rPr lang="nl-NL" sz="3200" dirty="0" smtClean="0"/>
              <a:t> In </a:t>
            </a:r>
            <a:r>
              <a:rPr lang="nl-NL" sz="3200" dirty="0" err="1" smtClean="0"/>
              <a:t>desen</a:t>
            </a:r>
            <a:r>
              <a:rPr lang="nl-NL" sz="3200" dirty="0" smtClean="0"/>
              <a:t> </a:t>
            </a:r>
            <a:r>
              <a:rPr lang="nl-NL" sz="3200" dirty="0" err="1" smtClean="0"/>
              <a:t>soberen</a:t>
            </a:r>
            <a:r>
              <a:rPr lang="nl-NL" sz="3200" dirty="0" smtClean="0"/>
              <a:t> </a:t>
            </a:r>
            <a:r>
              <a:rPr lang="nl-NL" sz="3200" dirty="0" err="1" smtClean="0"/>
              <a:t>puente</a:t>
            </a:r>
            <a:r>
              <a:rPr lang="nl-NL" sz="3200" dirty="0" smtClean="0"/>
              <a:t>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7398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2" y="625303"/>
            <a:ext cx="4680520" cy="40998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5076056" y="604559"/>
            <a:ext cx="3744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/>
              <a:t>Ic ben </a:t>
            </a:r>
            <a:r>
              <a:rPr lang="nl-NL" sz="3200" dirty="0" err="1" smtClean="0"/>
              <a:t>sduvels</a:t>
            </a:r>
            <a:r>
              <a:rPr lang="nl-NL" sz="3200" dirty="0" smtClean="0"/>
              <a:t> </a:t>
            </a:r>
            <a:r>
              <a:rPr lang="nl-NL" sz="3200" dirty="0" err="1" smtClean="0"/>
              <a:t>amie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Ende </a:t>
            </a:r>
            <a:r>
              <a:rPr lang="nl-NL" sz="3200" dirty="0" err="1" smtClean="0"/>
              <a:t>gheweest</a:t>
            </a:r>
            <a:r>
              <a:rPr lang="nl-NL" sz="3200" dirty="0" smtClean="0"/>
              <a:t> hebbe bat dan </a:t>
            </a:r>
            <a:r>
              <a:rPr lang="nl-NL" sz="3200" dirty="0" err="1" smtClean="0"/>
              <a:t>seven</a:t>
            </a:r>
            <a:r>
              <a:rPr lang="nl-NL" sz="3200" dirty="0" smtClean="0"/>
              <a:t> </a:t>
            </a:r>
            <a:r>
              <a:rPr lang="nl-NL" sz="3200" dirty="0" err="1" smtClean="0"/>
              <a:t>iaren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 Met hem </a:t>
            </a:r>
            <a:r>
              <a:rPr lang="nl-NL" sz="3200" dirty="0" err="1" smtClean="0"/>
              <a:t>gewandelt</a:t>
            </a:r>
            <a:r>
              <a:rPr lang="nl-NL" sz="3200" dirty="0" smtClean="0"/>
              <a:t>, </a:t>
            </a:r>
            <a:r>
              <a:rPr lang="nl-NL" sz="3200" dirty="0" err="1" smtClean="0"/>
              <a:t>ghegaen</a:t>
            </a:r>
            <a:r>
              <a:rPr lang="nl-NL" sz="3200" dirty="0" smtClean="0"/>
              <a:t>, </a:t>
            </a:r>
            <a:r>
              <a:rPr lang="nl-NL" sz="3200" dirty="0" err="1" smtClean="0"/>
              <a:t>ghevaren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 </a:t>
            </a:r>
            <a:r>
              <a:rPr lang="nl-NL" sz="3200" dirty="0" err="1" smtClean="0"/>
              <a:t>Daert</a:t>
            </a:r>
            <a:r>
              <a:rPr lang="nl-NL" sz="3200" dirty="0" smtClean="0"/>
              <a:t> ons beliefde, zijt dit bedrijf </a:t>
            </a:r>
            <a:r>
              <a:rPr lang="nl-NL" sz="3200" dirty="0" err="1" smtClean="0"/>
              <a:t>vroet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 Met hem </a:t>
            </a:r>
            <a:r>
              <a:rPr lang="nl-NL" sz="3200" dirty="0" err="1" smtClean="0"/>
              <a:t>ghedaen</a:t>
            </a:r>
            <a:r>
              <a:rPr lang="nl-NL" sz="3200" dirty="0" smtClean="0"/>
              <a:t> </a:t>
            </a:r>
            <a:r>
              <a:rPr lang="nl-NL" sz="3200" dirty="0" err="1" smtClean="0"/>
              <a:t>so</a:t>
            </a:r>
            <a:r>
              <a:rPr lang="nl-NL" sz="3200" dirty="0" smtClean="0"/>
              <a:t> man ende wijf doet.</a:t>
            </a:r>
          </a:p>
        </p:txBody>
      </p:sp>
    </p:spTree>
    <p:extLst>
      <p:ext uri="{BB962C8B-B14F-4D97-AF65-F5344CB8AC3E}">
        <p14:creationId xmlns:p14="http://schemas.microsoft.com/office/powerpoint/2010/main" val="21026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1125319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 smtClean="0"/>
              <a:t>Siet</a:t>
            </a:r>
            <a:r>
              <a:rPr lang="nl-NL" sz="3200" dirty="0" smtClean="0"/>
              <a:t>, </a:t>
            </a:r>
            <a:r>
              <a:rPr lang="nl-NL" sz="3200" dirty="0" err="1" smtClean="0"/>
              <a:t>daer</a:t>
            </a:r>
            <a:r>
              <a:rPr lang="nl-NL" sz="3200" dirty="0" smtClean="0"/>
              <a:t> </a:t>
            </a:r>
            <a:r>
              <a:rPr lang="nl-NL" sz="3200" dirty="0" err="1" smtClean="0"/>
              <a:t>sijn</a:t>
            </a:r>
            <a:r>
              <a:rPr lang="nl-NL" sz="3200" dirty="0" smtClean="0"/>
              <a:t> drie </a:t>
            </a:r>
            <a:r>
              <a:rPr lang="nl-NL" sz="3200" dirty="0" err="1" smtClean="0"/>
              <a:t>yseren</a:t>
            </a:r>
            <a:r>
              <a:rPr lang="nl-NL" sz="3200" dirty="0" smtClean="0"/>
              <a:t> </a:t>
            </a:r>
            <a:r>
              <a:rPr lang="nl-NL" sz="3200" dirty="0" err="1" smtClean="0"/>
              <a:t>ringhen</a:t>
            </a:r>
            <a:r>
              <a:rPr lang="nl-NL" sz="3200" dirty="0" smtClean="0"/>
              <a:t>.</a:t>
            </a:r>
          </a:p>
          <a:p>
            <a:r>
              <a:rPr lang="nl-NL" sz="3200" dirty="0" smtClean="0"/>
              <a:t>Den meesten </a:t>
            </a:r>
            <a:r>
              <a:rPr lang="nl-NL" sz="3200" dirty="0" err="1" smtClean="0"/>
              <a:t>suldi</a:t>
            </a:r>
            <a:r>
              <a:rPr lang="nl-NL" sz="3200" dirty="0" smtClean="0"/>
              <a:t> </a:t>
            </a:r>
            <a:r>
              <a:rPr lang="nl-NL" sz="3200" dirty="0" err="1" smtClean="0"/>
              <a:t>haer</a:t>
            </a:r>
            <a:r>
              <a:rPr lang="nl-NL" sz="3200" dirty="0" smtClean="0"/>
              <a:t> sluiten </a:t>
            </a:r>
            <a:r>
              <a:rPr lang="nl-NL" sz="3200" dirty="0" err="1" smtClean="0"/>
              <a:t>aenden</a:t>
            </a:r>
            <a:r>
              <a:rPr lang="nl-NL" sz="3200" dirty="0" smtClean="0"/>
              <a:t> hals,</a:t>
            </a:r>
          </a:p>
          <a:p>
            <a:r>
              <a:rPr lang="nl-NL" sz="3200" dirty="0" err="1" smtClean="0"/>
              <a:t>Dander</a:t>
            </a:r>
            <a:r>
              <a:rPr lang="nl-NL" sz="3200" dirty="0" smtClean="0"/>
              <a:t>, </a:t>
            </a:r>
            <a:r>
              <a:rPr lang="nl-NL" sz="3200" dirty="0" err="1" smtClean="0"/>
              <a:t>sonder</a:t>
            </a:r>
            <a:r>
              <a:rPr lang="nl-NL" sz="3200" dirty="0" smtClean="0"/>
              <a:t> veel </a:t>
            </a:r>
            <a:r>
              <a:rPr lang="nl-NL" sz="3200" dirty="0" err="1" smtClean="0"/>
              <a:t>ghescals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 </a:t>
            </a:r>
            <a:r>
              <a:rPr lang="nl-NL" sz="3200" dirty="0" err="1" smtClean="0"/>
              <a:t>Sluyt</a:t>
            </a:r>
            <a:r>
              <a:rPr lang="nl-NL" sz="3200" dirty="0" smtClean="0"/>
              <a:t> die </a:t>
            </a:r>
            <a:r>
              <a:rPr lang="nl-NL" sz="3200" dirty="0" err="1" smtClean="0"/>
              <a:t>aen</a:t>
            </a:r>
            <a:r>
              <a:rPr lang="nl-NL" sz="3200" dirty="0" smtClean="0"/>
              <a:t> </a:t>
            </a:r>
            <a:r>
              <a:rPr lang="nl-NL" sz="3200" dirty="0" err="1" smtClean="0"/>
              <a:t>haer</a:t>
            </a:r>
            <a:r>
              <a:rPr lang="nl-NL" sz="3200" dirty="0" smtClean="0"/>
              <a:t> armen wel vast ende </a:t>
            </a:r>
            <a:r>
              <a:rPr lang="nl-NL" sz="3200" dirty="0" err="1" smtClean="0"/>
              <a:t>stranghe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 Ende die </a:t>
            </a:r>
            <a:r>
              <a:rPr lang="nl-NL" sz="3200" dirty="0" err="1" smtClean="0"/>
              <a:t>ringhen</a:t>
            </a:r>
            <a:r>
              <a:rPr lang="nl-NL" sz="3200" dirty="0" smtClean="0"/>
              <a:t> moet si </a:t>
            </a:r>
            <a:r>
              <a:rPr lang="nl-NL" sz="3200" dirty="0" err="1" smtClean="0"/>
              <a:t>draghen</a:t>
            </a:r>
            <a:r>
              <a:rPr lang="nl-NL" sz="3200" dirty="0" smtClean="0"/>
              <a:t> </a:t>
            </a:r>
            <a:r>
              <a:rPr lang="nl-NL" sz="3200" dirty="0" err="1" smtClean="0"/>
              <a:t>also</a:t>
            </a:r>
            <a:r>
              <a:rPr lang="nl-NL" sz="3200" dirty="0" smtClean="0"/>
              <a:t> </a:t>
            </a:r>
            <a:r>
              <a:rPr lang="nl-NL" sz="3200" dirty="0" err="1" smtClean="0"/>
              <a:t>langhe</a:t>
            </a:r>
            <a:endParaRPr lang="nl-NL" sz="3200" dirty="0" smtClean="0"/>
          </a:p>
          <a:p>
            <a:r>
              <a:rPr lang="nl-NL" sz="3200" dirty="0" smtClean="0"/>
              <a:t> Tot </a:t>
            </a:r>
            <a:r>
              <a:rPr lang="nl-NL" sz="3200" dirty="0" err="1" smtClean="0"/>
              <a:t>datse</a:t>
            </a:r>
            <a:r>
              <a:rPr lang="nl-NL" sz="3200" dirty="0" smtClean="0"/>
              <a:t> versleten </a:t>
            </a:r>
            <a:r>
              <a:rPr lang="nl-NL" sz="3200" dirty="0" err="1" smtClean="0"/>
              <a:t>sijn</a:t>
            </a:r>
            <a:r>
              <a:rPr lang="nl-NL" sz="3200" dirty="0" smtClean="0"/>
              <a:t> of </a:t>
            </a:r>
            <a:r>
              <a:rPr lang="nl-NL" sz="3200" dirty="0" err="1" smtClean="0"/>
              <a:t>datse</a:t>
            </a:r>
            <a:r>
              <a:rPr lang="nl-NL" sz="3200" dirty="0" smtClean="0"/>
              <a:t> van </a:t>
            </a:r>
            <a:r>
              <a:rPr lang="nl-NL" sz="3200" dirty="0" err="1" smtClean="0"/>
              <a:t>selfs</a:t>
            </a:r>
            <a:r>
              <a:rPr lang="nl-NL" sz="3200" dirty="0" smtClean="0"/>
              <a:t> af vallen.</a:t>
            </a:r>
          </a:p>
          <a:p>
            <a:r>
              <a:rPr lang="nl-NL" sz="3200" dirty="0" smtClean="0"/>
              <a:t>Dan werden </a:t>
            </a:r>
            <a:r>
              <a:rPr lang="nl-NL" sz="3200" dirty="0" err="1" smtClean="0"/>
              <a:t>haer</a:t>
            </a:r>
            <a:r>
              <a:rPr lang="nl-NL" sz="3200" dirty="0" smtClean="0"/>
              <a:t> </a:t>
            </a:r>
            <a:r>
              <a:rPr lang="nl-NL" sz="3200" dirty="0" err="1" smtClean="0"/>
              <a:t>sonden</a:t>
            </a:r>
            <a:r>
              <a:rPr lang="nl-NL" sz="3200" dirty="0" smtClean="0"/>
              <a:t> vergheven met </a:t>
            </a:r>
            <a:r>
              <a:rPr lang="nl-NL" sz="3200" dirty="0" err="1" smtClean="0"/>
              <a:t>dallen</a:t>
            </a:r>
            <a:r>
              <a:rPr lang="nl-NL" sz="3200" dirty="0" smtClean="0"/>
              <a:t>. </a:t>
            </a:r>
          </a:p>
          <a:p>
            <a:r>
              <a:rPr lang="nl-NL" sz="3200" dirty="0" smtClean="0"/>
              <a:t> Niet eer en </a:t>
            </a:r>
            <a:r>
              <a:rPr lang="nl-NL" sz="3200" dirty="0" err="1" smtClean="0"/>
              <a:t>salsi</a:t>
            </a:r>
            <a:r>
              <a:rPr lang="nl-NL" sz="3200" dirty="0" smtClean="0"/>
              <a:t> los ende </a:t>
            </a:r>
            <a:r>
              <a:rPr lang="nl-NL" sz="3200" dirty="0" err="1" smtClean="0"/>
              <a:t>quijt</a:t>
            </a:r>
            <a:r>
              <a:rPr lang="nl-NL" sz="3200" dirty="0" smtClean="0"/>
              <a:t> </a:t>
            </a:r>
            <a:r>
              <a:rPr lang="nl-NL" sz="3200" dirty="0" err="1" smtClean="0"/>
              <a:t>sijn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2958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mbridge2000.com/gallery/images/P3263175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8640"/>
            <a:ext cx="4895667" cy="65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Architectuur – Grote Markt Boterwaag</a:t>
            </a:r>
            <a:endParaRPr lang="nl-NL" dirty="0"/>
          </a:p>
        </p:txBody>
      </p:sp>
      <p:pic>
        <p:nvPicPr>
          <p:cNvPr id="3074" name="Picture 2" descr="http://www.dagjeweg.nl/img/afb/5/e/0/r0-99-586-301-13754-inhoud-waag-nijme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51" y="764704"/>
            <a:ext cx="7401170" cy="55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Architectuur – Grote Mark </a:t>
            </a:r>
            <a:endParaRPr lang="nl-NL" dirty="0"/>
          </a:p>
        </p:txBody>
      </p:sp>
      <p:pic>
        <p:nvPicPr>
          <p:cNvPr id="4098" name="Picture 2" descr="http://static.nationalgeographic.nl/pictures/genjUserPhotoPicture/original/43/89/36/grote-markt-nijmegen-368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5662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Architectuur – Stevenskerk </a:t>
            </a:r>
            <a:endParaRPr lang="nl-NL" dirty="0"/>
          </a:p>
        </p:txBody>
      </p:sp>
      <p:pic>
        <p:nvPicPr>
          <p:cNvPr id="8194" name="Picture 2" descr="http://www.gvljr.nl/img/PanStSte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17774" cy="57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Architectuur – Stevenskerk </a:t>
            </a:r>
            <a:endParaRPr lang="nl-NL" dirty="0"/>
          </a:p>
        </p:txBody>
      </p:sp>
      <p:pic>
        <p:nvPicPr>
          <p:cNvPr id="5122" name="Picture 2" descr="http://farm4.staticflickr.com/3385/3335357305_a02b85a68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5780"/>
            <a:ext cx="758890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Architectuur – Stevenskerk </a:t>
            </a:r>
            <a:endParaRPr lang="nl-NL" dirty="0"/>
          </a:p>
        </p:txBody>
      </p:sp>
      <p:pic>
        <p:nvPicPr>
          <p:cNvPr id="7170" name="Picture 2" descr="http://dutchtowns.com/fotos%20dagtrip/Nijmegen/Nijmege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4824536" cy="64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5046" y="773832"/>
            <a:ext cx="419743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 zoek naar </a:t>
            </a:r>
            <a:r>
              <a:rPr lang="nl-NL" dirty="0" err="1" smtClean="0"/>
              <a:t>Mariken</a:t>
            </a:r>
            <a:r>
              <a:rPr lang="nl-NL" dirty="0" smtClean="0"/>
              <a:t> van </a:t>
            </a:r>
            <a:r>
              <a:rPr lang="nl-NL" dirty="0" err="1" smtClean="0"/>
              <a:t>Nieumeghen</a:t>
            </a:r>
            <a:endParaRPr lang="nl-NL" dirty="0"/>
          </a:p>
        </p:txBody>
      </p:sp>
      <p:pic>
        <p:nvPicPr>
          <p:cNvPr id="1026" name="Picture 2" descr="http://www.cambridge2000.com/gallery/images/P3263159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15549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Architectuur – Nicolaaskapel Valkhof </a:t>
            </a:r>
            <a:endParaRPr lang="nl-NL" dirty="0"/>
          </a:p>
        </p:txBody>
      </p:sp>
      <p:pic>
        <p:nvPicPr>
          <p:cNvPr id="9218" name="Picture 2" descr="http://static.panoramio.com/photos/original/2950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948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Architectuur – </a:t>
            </a:r>
            <a:r>
              <a:rPr lang="nl-NL" dirty="0" err="1" smtClean="0"/>
              <a:t>Barbarossa</a:t>
            </a:r>
            <a:r>
              <a:rPr lang="nl-NL" dirty="0" smtClean="0"/>
              <a:t>-ruïne Valkhof</a:t>
            </a:r>
            <a:endParaRPr lang="nl-NL" dirty="0"/>
          </a:p>
        </p:txBody>
      </p:sp>
      <p:pic>
        <p:nvPicPr>
          <p:cNvPr id="10242" name="Picture 2" descr="http://rondevannijmegen.nl/2013/wp-content/uploads/2012/07/valkhof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4" y="704848"/>
            <a:ext cx="800088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Architectuur – </a:t>
            </a:r>
            <a:r>
              <a:rPr lang="nl-NL" dirty="0" err="1" smtClean="0"/>
              <a:t>Barbarossa</a:t>
            </a:r>
            <a:r>
              <a:rPr lang="nl-NL" dirty="0" smtClean="0"/>
              <a:t>-ruïne Valkhof</a:t>
            </a:r>
            <a:endParaRPr lang="nl-NL" dirty="0"/>
          </a:p>
        </p:txBody>
      </p:sp>
      <p:pic>
        <p:nvPicPr>
          <p:cNvPr id="11266" name="Picture 2" descr="http://www.mimoa.eu/images/334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02995" cy="54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Die </a:t>
            </a:r>
            <a:r>
              <a:rPr lang="nl-NL" b="1" dirty="0" err="1" smtClean="0"/>
              <a:t>waerachtige</a:t>
            </a:r>
            <a:r>
              <a:rPr lang="nl-NL" b="1" dirty="0" smtClean="0"/>
              <a:t> ende Een </a:t>
            </a:r>
            <a:r>
              <a:rPr lang="nl-NL" b="1" dirty="0" err="1" smtClean="0"/>
              <a:t>seer</a:t>
            </a:r>
            <a:r>
              <a:rPr lang="nl-NL" b="1" dirty="0" smtClean="0"/>
              <a:t> </a:t>
            </a:r>
            <a:r>
              <a:rPr lang="nl-NL" b="1" dirty="0" err="1" smtClean="0"/>
              <a:t>wonderlijcke</a:t>
            </a:r>
            <a:r>
              <a:rPr lang="nl-NL" b="1" dirty="0" smtClean="0"/>
              <a:t> historie van </a:t>
            </a:r>
            <a:r>
              <a:rPr lang="nl-NL" b="1" dirty="0" err="1" smtClean="0"/>
              <a:t>Mariken</a:t>
            </a:r>
            <a:r>
              <a:rPr lang="nl-NL" b="1" dirty="0" smtClean="0"/>
              <a:t> van </a:t>
            </a:r>
            <a:r>
              <a:rPr lang="nl-NL" b="1" dirty="0" err="1" smtClean="0"/>
              <a:t>Nieumeghen</a:t>
            </a:r>
            <a:r>
              <a:rPr lang="nl-NL" b="1" dirty="0" smtClean="0"/>
              <a:t> die meer dan </a:t>
            </a:r>
            <a:r>
              <a:rPr lang="nl-NL" b="1" dirty="0" err="1" smtClean="0"/>
              <a:t>seven</a:t>
            </a:r>
            <a:r>
              <a:rPr lang="nl-NL" b="1" dirty="0" smtClean="0"/>
              <a:t> </a:t>
            </a:r>
            <a:r>
              <a:rPr lang="nl-NL" b="1" dirty="0" err="1" smtClean="0"/>
              <a:t>iaren</a:t>
            </a:r>
            <a:r>
              <a:rPr lang="nl-NL" b="1" dirty="0" smtClean="0"/>
              <a:t> metten duvel </a:t>
            </a:r>
            <a:r>
              <a:rPr lang="nl-NL" b="1" dirty="0" err="1" smtClean="0"/>
              <a:t>woende</a:t>
            </a:r>
            <a:r>
              <a:rPr lang="nl-NL" b="1" dirty="0" smtClean="0"/>
              <a:t> ende verkeerde</a:t>
            </a:r>
            <a:br>
              <a:rPr lang="nl-NL" b="1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0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01"/>
            <a:ext cx="5328592" cy="6959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5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4000" dirty="0" smtClean="0"/>
              <a:t>Het verhaal dateert van ca. 1500 </a:t>
            </a:r>
          </a:p>
          <a:p>
            <a:r>
              <a:rPr lang="nl-NL" sz="4000" dirty="0" smtClean="0"/>
              <a:t>Geschreven door een onbekende auteur, vermoedelijk uit  Antwerpen</a:t>
            </a:r>
          </a:p>
          <a:p>
            <a:r>
              <a:rPr lang="nl-NL" sz="4000" dirty="0" smtClean="0"/>
              <a:t>Oudst bekende druk Antwerpen 1518</a:t>
            </a:r>
          </a:p>
          <a:p>
            <a:r>
              <a:rPr lang="nl-NL" sz="4000" dirty="0" smtClean="0"/>
              <a:t>‘</a:t>
            </a:r>
            <a:r>
              <a:rPr lang="nl-NL" sz="4000" dirty="0" err="1" smtClean="0"/>
              <a:t>Mariken</a:t>
            </a:r>
            <a:r>
              <a:rPr lang="nl-NL" sz="4000" dirty="0" smtClean="0"/>
              <a:t>’ is een mirakelspel / toneel</a:t>
            </a:r>
          </a:p>
          <a:p>
            <a:r>
              <a:rPr lang="nl-NL" sz="4000" dirty="0" smtClean="0"/>
              <a:t>Ook wel Marialegende</a:t>
            </a:r>
          </a:p>
          <a:p>
            <a:r>
              <a:rPr lang="nl-NL" sz="4000" dirty="0" smtClean="0"/>
              <a:t>Doel: lering (en vermaak)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5646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044190" cy="30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3472548" y="692696"/>
            <a:ext cx="49158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Hoort </a:t>
            </a:r>
            <a:r>
              <a:rPr lang="nl-NL" sz="3600" dirty="0" err="1" smtClean="0"/>
              <a:t>kint</a:t>
            </a:r>
            <a:r>
              <a:rPr lang="nl-NL" sz="3600" dirty="0" smtClean="0"/>
              <a:t>, </a:t>
            </a:r>
            <a:r>
              <a:rPr lang="nl-NL" sz="3600" dirty="0" err="1" smtClean="0"/>
              <a:t>slaet</a:t>
            </a:r>
            <a:r>
              <a:rPr lang="nl-NL" sz="3600" dirty="0" smtClean="0"/>
              <a:t> </a:t>
            </a:r>
            <a:r>
              <a:rPr lang="nl-NL" sz="3600" dirty="0" err="1" smtClean="0"/>
              <a:t>mijnder</a:t>
            </a:r>
            <a:r>
              <a:rPr lang="nl-NL" sz="3600" dirty="0" smtClean="0"/>
              <a:t> woorden </a:t>
            </a:r>
            <a:r>
              <a:rPr lang="nl-NL" sz="3600" dirty="0" err="1" smtClean="0"/>
              <a:t>goom</a:t>
            </a:r>
            <a:r>
              <a:rPr lang="nl-NL" sz="3600" dirty="0" smtClean="0"/>
              <a:t>:</a:t>
            </a:r>
          </a:p>
          <a:p>
            <a:r>
              <a:rPr lang="nl-NL" sz="3600" dirty="0" smtClean="0"/>
              <a:t> </a:t>
            </a:r>
            <a:r>
              <a:rPr lang="nl-NL" sz="3600" dirty="0" err="1" smtClean="0"/>
              <a:t>Ghi</a:t>
            </a:r>
            <a:r>
              <a:rPr lang="nl-NL" sz="3600" dirty="0" smtClean="0"/>
              <a:t> moet </a:t>
            </a:r>
            <a:r>
              <a:rPr lang="nl-NL" sz="3600" dirty="0" err="1" smtClean="0"/>
              <a:t>nae</a:t>
            </a:r>
            <a:r>
              <a:rPr lang="nl-NL" sz="3600" dirty="0" smtClean="0"/>
              <a:t> </a:t>
            </a:r>
            <a:r>
              <a:rPr lang="nl-NL" sz="3600" dirty="0" err="1" smtClean="0"/>
              <a:t>Nimmeghen</a:t>
            </a:r>
            <a:r>
              <a:rPr lang="nl-NL" sz="3600" dirty="0" smtClean="0"/>
              <a:t> nemen u </a:t>
            </a:r>
            <a:r>
              <a:rPr lang="nl-NL" sz="3600" dirty="0" err="1" smtClean="0"/>
              <a:t>vertreck</a:t>
            </a:r>
            <a:endParaRPr lang="nl-NL" sz="3600" dirty="0" smtClean="0"/>
          </a:p>
          <a:p>
            <a:r>
              <a:rPr lang="nl-NL" sz="3600" dirty="0" smtClean="0"/>
              <a:t> Om ons </a:t>
            </a:r>
            <a:r>
              <a:rPr lang="nl-NL" sz="3600" dirty="0" err="1" smtClean="0"/>
              <a:t>provande</a:t>
            </a:r>
            <a:r>
              <a:rPr lang="nl-NL" sz="3600" dirty="0" smtClean="0"/>
              <a:t> te halen, </a:t>
            </a:r>
            <a:r>
              <a:rPr lang="nl-NL" sz="3600" dirty="0" err="1" smtClean="0"/>
              <a:t>wi</a:t>
            </a:r>
            <a:r>
              <a:rPr lang="nl-NL" sz="3600" dirty="0" smtClean="0"/>
              <a:t> </a:t>
            </a:r>
            <a:r>
              <a:rPr lang="nl-NL" sz="3600" dirty="0" err="1" smtClean="0"/>
              <a:t>hebbens</a:t>
            </a:r>
            <a:r>
              <a:rPr lang="nl-NL" sz="3600" dirty="0" smtClean="0"/>
              <a:t> </a:t>
            </a:r>
            <a:r>
              <a:rPr lang="nl-NL" sz="3600" dirty="0" err="1" smtClean="0"/>
              <a:t>ghebreck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8482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40466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Van </a:t>
            </a:r>
            <a:r>
              <a:rPr lang="nl-NL" sz="3600" dirty="0" err="1" smtClean="0"/>
              <a:t>keersen</a:t>
            </a:r>
            <a:r>
              <a:rPr lang="nl-NL" sz="3600" dirty="0" smtClean="0"/>
              <a:t>, van olie in die </a:t>
            </a:r>
            <a:r>
              <a:rPr lang="nl-NL" sz="3600" dirty="0" err="1" smtClean="0"/>
              <a:t>lampe</a:t>
            </a:r>
            <a:r>
              <a:rPr lang="nl-NL" sz="3600" dirty="0" smtClean="0"/>
              <a:t> te </a:t>
            </a:r>
            <a:r>
              <a:rPr lang="nl-NL" sz="3600" dirty="0" err="1" smtClean="0"/>
              <a:t>doene</a:t>
            </a:r>
            <a:r>
              <a:rPr lang="nl-NL" sz="3600" dirty="0" smtClean="0"/>
              <a:t>,</a:t>
            </a:r>
          </a:p>
          <a:p>
            <a:r>
              <a:rPr lang="nl-NL" sz="3600" dirty="0" smtClean="0"/>
              <a:t> Van </a:t>
            </a:r>
            <a:r>
              <a:rPr lang="nl-NL" sz="3600" dirty="0" err="1" smtClean="0"/>
              <a:t>azine</a:t>
            </a:r>
            <a:r>
              <a:rPr lang="nl-NL" sz="3600" dirty="0" smtClean="0"/>
              <a:t>, van </a:t>
            </a:r>
            <a:r>
              <a:rPr lang="nl-NL" sz="3600" dirty="0" err="1" smtClean="0"/>
              <a:t>soute</a:t>
            </a:r>
            <a:r>
              <a:rPr lang="nl-NL" sz="3600" dirty="0" smtClean="0"/>
              <a:t> ende van </a:t>
            </a:r>
            <a:r>
              <a:rPr lang="nl-NL" sz="3600" dirty="0" err="1" smtClean="0"/>
              <a:t>enzoene</a:t>
            </a:r>
            <a:endParaRPr lang="nl-NL" sz="3600" dirty="0" smtClean="0"/>
          </a:p>
          <a:p>
            <a:r>
              <a:rPr lang="nl-NL" sz="3600" dirty="0" smtClean="0"/>
              <a:t> Ende van solferpriemen </a:t>
            </a:r>
            <a:r>
              <a:rPr lang="nl-NL" sz="3600" dirty="0" err="1" smtClean="0"/>
              <a:t>soe</a:t>
            </a:r>
            <a:r>
              <a:rPr lang="nl-NL" sz="3600" dirty="0" smtClean="0"/>
              <a:t> </a:t>
            </a:r>
            <a:r>
              <a:rPr lang="nl-NL" sz="3600" dirty="0" err="1" smtClean="0"/>
              <a:t>ghi</a:t>
            </a:r>
            <a:r>
              <a:rPr lang="nl-NL" sz="3600" dirty="0" smtClean="0"/>
              <a:t> </a:t>
            </a:r>
            <a:r>
              <a:rPr lang="nl-NL" sz="3600" dirty="0" err="1" smtClean="0"/>
              <a:t>selve</a:t>
            </a:r>
            <a:r>
              <a:rPr lang="nl-NL" sz="3600" dirty="0" smtClean="0"/>
              <a:t> </a:t>
            </a:r>
            <a:r>
              <a:rPr lang="nl-NL" sz="3600" dirty="0" err="1" smtClean="0"/>
              <a:t>ontcnoopt</a:t>
            </a:r>
            <a:r>
              <a:rPr lang="nl-NL" sz="3600" dirty="0" smtClean="0"/>
              <a:t>.</a:t>
            </a:r>
          </a:p>
          <a:p>
            <a:r>
              <a:rPr lang="nl-NL" sz="3600" dirty="0" smtClean="0"/>
              <a:t> </a:t>
            </a:r>
          </a:p>
          <a:p>
            <a:r>
              <a:rPr lang="nl-NL" sz="3600" dirty="0" err="1" smtClean="0"/>
              <a:t>Daer</a:t>
            </a:r>
            <a:r>
              <a:rPr lang="nl-NL" sz="3600" dirty="0" smtClean="0"/>
              <a:t> zijn acht </a:t>
            </a:r>
            <a:r>
              <a:rPr lang="nl-NL" sz="3600" dirty="0" err="1" smtClean="0"/>
              <a:t>stuvers</a:t>
            </a:r>
            <a:r>
              <a:rPr lang="nl-NL" sz="3600" dirty="0" smtClean="0"/>
              <a:t>; </a:t>
            </a:r>
            <a:r>
              <a:rPr lang="nl-NL" sz="3600" dirty="0" err="1" smtClean="0"/>
              <a:t>gaet</a:t>
            </a:r>
            <a:r>
              <a:rPr lang="nl-NL" sz="3600" dirty="0" smtClean="0"/>
              <a:t> henen, </a:t>
            </a:r>
            <a:r>
              <a:rPr lang="nl-NL" sz="3600" dirty="0" err="1" smtClean="0"/>
              <a:t>coopt</a:t>
            </a:r>
            <a:endParaRPr lang="nl-NL" sz="3600" dirty="0" smtClean="0"/>
          </a:p>
          <a:p>
            <a:r>
              <a:rPr lang="nl-NL" sz="3600" dirty="0" smtClean="0"/>
              <a:t>Te </a:t>
            </a:r>
            <a:r>
              <a:rPr lang="nl-NL" sz="3600" dirty="0" err="1" smtClean="0"/>
              <a:t>Nimmeghen</a:t>
            </a:r>
            <a:r>
              <a:rPr lang="nl-NL" sz="3600" dirty="0" smtClean="0"/>
              <a:t> van dies </a:t>
            </a:r>
            <a:r>
              <a:rPr lang="nl-NL" sz="3600" dirty="0" err="1" smtClean="0"/>
              <a:t>wi</a:t>
            </a:r>
            <a:r>
              <a:rPr lang="nl-NL" sz="3600" dirty="0" smtClean="0"/>
              <a:t> hebben </a:t>
            </a:r>
            <a:r>
              <a:rPr lang="nl-NL" sz="3600" dirty="0" err="1" smtClean="0"/>
              <a:t>breke</a:t>
            </a:r>
            <a:r>
              <a:rPr lang="nl-NL" sz="3600" dirty="0" smtClean="0"/>
              <a:t>. </a:t>
            </a:r>
          </a:p>
          <a:p>
            <a:r>
              <a:rPr lang="nl-NL" sz="3600" dirty="0" err="1" smtClean="0"/>
              <a:t>Tesser</a:t>
            </a:r>
            <a:r>
              <a:rPr lang="nl-NL" sz="3600" dirty="0" smtClean="0"/>
              <a:t> nu </a:t>
            </a:r>
            <a:r>
              <a:rPr lang="nl-NL" sz="3600" dirty="0" err="1" smtClean="0"/>
              <a:t>iuyst</a:t>
            </a:r>
            <a:r>
              <a:rPr lang="nl-NL" sz="3600" dirty="0" smtClean="0"/>
              <a:t> </a:t>
            </a:r>
            <a:r>
              <a:rPr lang="nl-NL" sz="3600" dirty="0" err="1" smtClean="0"/>
              <a:t>mertdach</a:t>
            </a:r>
            <a:r>
              <a:rPr lang="nl-NL" sz="3600" dirty="0" smtClean="0"/>
              <a:t> </a:t>
            </a:r>
            <a:r>
              <a:rPr lang="nl-NL" sz="3600" dirty="0" err="1" smtClean="0"/>
              <a:t>vander</a:t>
            </a:r>
            <a:r>
              <a:rPr lang="nl-NL" sz="3600" dirty="0" smtClean="0"/>
              <a:t> weke,</a:t>
            </a:r>
          </a:p>
          <a:p>
            <a:r>
              <a:rPr lang="nl-NL" sz="3600" dirty="0" smtClean="0"/>
              <a:t> Te bat </a:t>
            </a:r>
            <a:r>
              <a:rPr lang="nl-NL" sz="3600" dirty="0" err="1" smtClean="0"/>
              <a:t>suldi</a:t>
            </a:r>
            <a:r>
              <a:rPr lang="nl-NL" sz="3600" dirty="0" smtClean="0"/>
              <a:t> vinden al dat u </a:t>
            </a:r>
            <a:r>
              <a:rPr lang="nl-NL" sz="3600" dirty="0" err="1" smtClean="0"/>
              <a:t>ghereyt</a:t>
            </a:r>
            <a:r>
              <a:rPr lang="nl-NL" sz="3600" dirty="0" smtClean="0"/>
              <a:t>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7526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704089" cy="39018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4245909" y="548680"/>
            <a:ext cx="4464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 smtClean="0"/>
              <a:t>Wildi</a:t>
            </a:r>
            <a:r>
              <a:rPr lang="nl-NL" sz="3200" dirty="0" smtClean="0"/>
              <a:t> u liefde te mi </a:t>
            </a:r>
            <a:r>
              <a:rPr lang="nl-NL" sz="3200" dirty="0" err="1" smtClean="0"/>
              <a:t>werts</a:t>
            </a:r>
            <a:r>
              <a:rPr lang="nl-NL" sz="3200" dirty="0" smtClean="0"/>
              <a:t> vesten,</a:t>
            </a:r>
          </a:p>
          <a:p>
            <a:r>
              <a:rPr lang="nl-NL" sz="3200" dirty="0" smtClean="0"/>
              <a:t> </a:t>
            </a:r>
            <a:r>
              <a:rPr lang="nl-NL" sz="3200" dirty="0" err="1" smtClean="0"/>
              <a:t>Ick</a:t>
            </a:r>
            <a:r>
              <a:rPr lang="nl-NL" sz="3200" dirty="0" smtClean="0"/>
              <a:t> </a:t>
            </a:r>
            <a:r>
              <a:rPr lang="nl-NL" sz="3200" dirty="0" err="1" smtClean="0"/>
              <a:t>sal</a:t>
            </a:r>
            <a:r>
              <a:rPr lang="nl-NL" sz="3200" dirty="0" smtClean="0"/>
              <a:t> u </a:t>
            </a:r>
            <a:r>
              <a:rPr lang="nl-NL" sz="3200" dirty="0" err="1" smtClean="0"/>
              <a:t>consten</a:t>
            </a:r>
            <a:r>
              <a:rPr lang="nl-NL" sz="3200" dirty="0" smtClean="0"/>
              <a:t> </a:t>
            </a:r>
            <a:r>
              <a:rPr lang="nl-NL" sz="3200" dirty="0" err="1" smtClean="0"/>
              <a:t>leeren</a:t>
            </a:r>
            <a:r>
              <a:rPr lang="nl-NL" sz="3200" dirty="0" smtClean="0"/>
              <a:t> </a:t>
            </a:r>
            <a:r>
              <a:rPr lang="nl-NL" sz="3200" dirty="0" err="1" smtClean="0"/>
              <a:t>sonder</a:t>
            </a:r>
            <a:r>
              <a:rPr lang="nl-NL" sz="3200" dirty="0" smtClean="0"/>
              <a:t> </a:t>
            </a:r>
            <a:r>
              <a:rPr lang="nl-NL" sz="3200" dirty="0" err="1" smtClean="0"/>
              <a:t>ghelijcke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 Die </a:t>
            </a:r>
            <a:r>
              <a:rPr lang="nl-NL" sz="3200" dirty="0" err="1" smtClean="0"/>
              <a:t>seven</a:t>
            </a:r>
            <a:r>
              <a:rPr lang="nl-NL" sz="3200" dirty="0" smtClean="0"/>
              <a:t> </a:t>
            </a:r>
            <a:r>
              <a:rPr lang="nl-NL" sz="3200" dirty="0" err="1" smtClean="0"/>
              <a:t>vrie</a:t>
            </a:r>
            <a:r>
              <a:rPr lang="nl-NL" sz="3200" dirty="0" smtClean="0"/>
              <a:t> </a:t>
            </a:r>
            <a:r>
              <a:rPr lang="nl-NL" sz="3200" dirty="0" err="1" smtClean="0"/>
              <a:t>consten</a:t>
            </a:r>
            <a:r>
              <a:rPr lang="nl-NL" sz="3200" dirty="0" smtClean="0"/>
              <a:t>: </a:t>
            </a:r>
            <a:r>
              <a:rPr lang="nl-NL" sz="3200" dirty="0" err="1" smtClean="0"/>
              <a:t>rethorijcke</a:t>
            </a:r>
            <a:r>
              <a:rPr lang="nl-NL" sz="3200" dirty="0" smtClean="0"/>
              <a:t>, </a:t>
            </a:r>
            <a:r>
              <a:rPr lang="nl-NL" sz="3200" dirty="0" err="1" smtClean="0"/>
              <a:t>musijcke</a:t>
            </a:r>
            <a:r>
              <a:rPr lang="nl-NL" sz="3200" dirty="0" smtClean="0"/>
              <a:t>, </a:t>
            </a:r>
          </a:p>
          <a:p>
            <a:r>
              <a:rPr lang="nl-NL" sz="3200" dirty="0" smtClean="0"/>
              <a:t> Logica, </a:t>
            </a:r>
            <a:r>
              <a:rPr lang="nl-NL" sz="3200" dirty="0" err="1" smtClean="0"/>
              <a:t>gramatica</a:t>
            </a:r>
            <a:r>
              <a:rPr lang="nl-NL" sz="3200" dirty="0" smtClean="0"/>
              <a:t> ende geometrie, </a:t>
            </a:r>
          </a:p>
          <a:p>
            <a:r>
              <a:rPr lang="nl-NL" sz="3200" dirty="0" err="1" smtClean="0"/>
              <a:t>Aristmatica</a:t>
            </a:r>
            <a:r>
              <a:rPr lang="nl-NL" sz="3200" dirty="0" smtClean="0"/>
              <a:t> ende </a:t>
            </a:r>
            <a:r>
              <a:rPr lang="nl-NL" sz="3200" dirty="0" err="1" smtClean="0"/>
              <a:t>alkenie</a:t>
            </a:r>
            <a:r>
              <a:rPr lang="nl-NL" sz="3200" dirty="0" smtClean="0"/>
              <a:t>,</a:t>
            </a:r>
          </a:p>
          <a:p>
            <a:r>
              <a:rPr lang="nl-NL" sz="3200" dirty="0" smtClean="0"/>
              <a:t> </a:t>
            </a:r>
            <a:endParaRPr lang="nl-NL" sz="3200" dirty="0"/>
          </a:p>
        </p:txBody>
      </p:sp>
      <p:sp>
        <p:nvSpPr>
          <p:cNvPr id="4" name="Rechthoek 3"/>
          <p:cNvSpPr/>
          <p:nvPr/>
        </p:nvSpPr>
        <p:spPr>
          <a:xfrm>
            <a:off x="395535" y="5229200"/>
            <a:ext cx="8314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 smtClean="0"/>
              <a:t>Noyt</a:t>
            </a:r>
            <a:r>
              <a:rPr lang="nl-NL" sz="3200" dirty="0" smtClean="0"/>
              <a:t> </a:t>
            </a:r>
            <a:r>
              <a:rPr lang="nl-NL" sz="3200" dirty="0" err="1" smtClean="0"/>
              <a:t>vrouwe</a:t>
            </a:r>
            <a:r>
              <a:rPr lang="nl-NL" sz="3200" dirty="0" smtClean="0"/>
              <a:t> en leefde op eerde </a:t>
            </a:r>
            <a:r>
              <a:rPr lang="nl-NL" sz="3200" dirty="0" err="1" smtClean="0"/>
              <a:t>so</a:t>
            </a:r>
            <a:r>
              <a:rPr lang="nl-NL" sz="3200" dirty="0" smtClean="0"/>
              <a:t> </a:t>
            </a:r>
            <a:r>
              <a:rPr lang="nl-NL" sz="3200" dirty="0" err="1" smtClean="0"/>
              <a:t>able</a:t>
            </a:r>
            <a:r>
              <a:rPr lang="nl-NL" sz="3200" dirty="0" smtClean="0"/>
              <a:t>  </a:t>
            </a:r>
            <a:br>
              <a:rPr lang="nl-NL" sz="3200" dirty="0" smtClean="0"/>
            </a:br>
            <a:r>
              <a:rPr lang="nl-NL" sz="3200" dirty="0" smtClean="0"/>
              <a:t>Als ic u maken sa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2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909"/>
            <a:ext cx="374441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251520" y="5655599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In Antwerpen leeft </a:t>
            </a:r>
            <a:r>
              <a:rPr lang="nl-NL" sz="3200" dirty="0" err="1" smtClean="0"/>
              <a:t>Mariken</a:t>
            </a:r>
            <a:r>
              <a:rPr lang="nl-NL" sz="3200" dirty="0" smtClean="0"/>
              <a:t> 7 jaar samen met de duivel</a:t>
            </a:r>
            <a:endParaRPr lang="nl-NL" sz="3200" dirty="0"/>
          </a:p>
        </p:txBody>
      </p:sp>
      <p:sp>
        <p:nvSpPr>
          <p:cNvPr id="4" name="Rechthoek 3"/>
          <p:cNvSpPr/>
          <p:nvPr/>
        </p:nvSpPr>
        <p:spPr>
          <a:xfrm>
            <a:off x="4262929" y="119675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 smtClean="0"/>
              <a:t>Nu zijn </a:t>
            </a:r>
            <a:r>
              <a:rPr lang="nl-NL" sz="3200" dirty="0" err="1" smtClean="0"/>
              <a:t>wi</a:t>
            </a:r>
            <a:r>
              <a:rPr lang="nl-NL" sz="3200" dirty="0" smtClean="0"/>
              <a:t> </a:t>
            </a:r>
            <a:r>
              <a:rPr lang="nl-NL" sz="3200" dirty="0" err="1" smtClean="0"/>
              <a:t>tAntwerpen</a:t>
            </a:r>
            <a:r>
              <a:rPr lang="nl-NL" sz="3200" dirty="0" smtClean="0"/>
              <a:t> na u </a:t>
            </a:r>
            <a:r>
              <a:rPr lang="nl-NL" sz="3200" dirty="0" err="1" smtClean="0"/>
              <a:t>begheeren</a:t>
            </a:r>
            <a:r>
              <a:rPr lang="nl-NL" sz="3200" dirty="0" smtClean="0"/>
              <a:t>.</a:t>
            </a:r>
          </a:p>
          <a:p>
            <a:r>
              <a:rPr lang="nl-NL" sz="3200" dirty="0" smtClean="0"/>
              <a:t>Nu willen </a:t>
            </a:r>
            <a:r>
              <a:rPr lang="nl-NL" sz="3200" dirty="0" err="1" smtClean="0"/>
              <a:t>wi</a:t>
            </a:r>
            <a:r>
              <a:rPr lang="nl-NL" sz="3200" dirty="0" smtClean="0"/>
              <a:t> </a:t>
            </a:r>
            <a:r>
              <a:rPr lang="nl-NL" sz="3200" dirty="0" err="1" smtClean="0"/>
              <a:t>triumpheren</a:t>
            </a:r>
            <a:r>
              <a:rPr lang="nl-NL" sz="3200" dirty="0" smtClean="0"/>
              <a:t> ende </a:t>
            </a:r>
            <a:r>
              <a:rPr lang="nl-NL" sz="3200" dirty="0" err="1" smtClean="0"/>
              <a:t>costelijc</a:t>
            </a:r>
            <a:r>
              <a:rPr lang="nl-NL" sz="3200" dirty="0" smtClean="0"/>
              <a:t> </a:t>
            </a:r>
            <a:r>
              <a:rPr lang="nl-NL" sz="3200" dirty="0" err="1" smtClean="0"/>
              <a:t>teeren</a:t>
            </a:r>
            <a:r>
              <a:rPr lang="nl-NL" sz="3200" dirty="0" smtClean="0"/>
              <a:t>! </a:t>
            </a:r>
          </a:p>
          <a:p>
            <a:r>
              <a:rPr lang="nl-NL" sz="3200" dirty="0" err="1" smtClean="0"/>
              <a:t>Gaen</a:t>
            </a:r>
            <a:r>
              <a:rPr lang="nl-NL" sz="3200" dirty="0" smtClean="0"/>
              <a:t> </a:t>
            </a:r>
            <a:r>
              <a:rPr lang="nl-NL" sz="3200" dirty="0" err="1" smtClean="0"/>
              <a:t>wi</a:t>
            </a:r>
            <a:r>
              <a:rPr lang="nl-NL" sz="3200" dirty="0" smtClean="0"/>
              <a:t> inden Boom om een </a:t>
            </a:r>
            <a:r>
              <a:rPr lang="nl-NL" sz="3200" dirty="0" err="1" smtClean="0"/>
              <a:t>pintken</a:t>
            </a:r>
            <a:r>
              <a:rPr lang="nl-NL" sz="3200" dirty="0" smtClean="0"/>
              <a:t> </a:t>
            </a:r>
            <a:r>
              <a:rPr lang="nl-NL" sz="3200" dirty="0" err="1" smtClean="0"/>
              <a:t>romenye</a:t>
            </a:r>
            <a:r>
              <a:rPr lang="nl-NL" sz="3200" dirty="0" smtClean="0"/>
              <a:t>(n)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697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240</Words>
  <Application>Microsoft Office PowerPoint</Application>
  <PresentationFormat>Diavoorstelling (4:3)</PresentationFormat>
  <Paragraphs>63</Paragraphs>
  <Slides>22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Op zoek naar Mariken van Nieumeghen</vt:lpstr>
      <vt:lpstr>Op zoek naar Mariken van Nieumeghen</vt:lpstr>
      <vt:lpstr>Die waerachtige ende Een seer wonderlijcke historie van Mariken van Nieumeghen die meer dan seven iaren metten duvel woende ende verkeerde </vt:lpstr>
      <vt:lpstr>PowerPoint-presentatie</vt:lpstr>
      <vt:lpstr>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waerachige ende Een seer wonderlijcke historie van Mariken van Nieumeghen die meer dan seven iaren metten duvel woende ende verkeerde</dc:title>
  <dc:creator>PC-30123</dc:creator>
  <cp:lastModifiedBy>PC-30123</cp:lastModifiedBy>
  <cp:revision>20</cp:revision>
  <dcterms:created xsi:type="dcterms:W3CDTF">2014-01-16T18:49:47Z</dcterms:created>
  <dcterms:modified xsi:type="dcterms:W3CDTF">2014-01-17T14:34:14Z</dcterms:modified>
</cp:coreProperties>
</file>