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10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6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63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7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04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1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02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74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3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79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45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0BF8-44F5-4B80-A380-797C425FAE87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1760-892A-4980-ACB4-6EF449392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3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Israël - Palestina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700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en namen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nl-NL" dirty="0" smtClean="0"/>
              <a:t>Diaspora</a:t>
            </a:r>
          </a:p>
          <a:p>
            <a:r>
              <a:rPr lang="nl-NL" dirty="0" smtClean="0"/>
              <a:t>Zionisme</a:t>
            </a:r>
          </a:p>
          <a:p>
            <a:r>
              <a:rPr lang="nl-NL" dirty="0" err="1" smtClean="0"/>
              <a:t>Balfour</a:t>
            </a:r>
            <a:r>
              <a:rPr lang="nl-NL" dirty="0" smtClean="0"/>
              <a:t> verklaring 1917</a:t>
            </a:r>
          </a:p>
          <a:p>
            <a:r>
              <a:rPr lang="nl-NL" dirty="0" smtClean="0"/>
              <a:t>Holocaust</a:t>
            </a:r>
          </a:p>
          <a:p>
            <a:r>
              <a:rPr lang="nl-NL" dirty="0" smtClean="0"/>
              <a:t>Beloofde Land</a:t>
            </a:r>
          </a:p>
          <a:p>
            <a:r>
              <a:rPr lang="nl-NL" dirty="0" smtClean="0"/>
              <a:t>David Ben </a:t>
            </a:r>
            <a:r>
              <a:rPr lang="nl-NL" dirty="0" err="1" smtClean="0"/>
              <a:t>Goerion</a:t>
            </a:r>
            <a:endParaRPr lang="nl-NL" dirty="0" smtClean="0"/>
          </a:p>
          <a:p>
            <a:r>
              <a:rPr lang="nl-NL" dirty="0" smtClean="0"/>
              <a:t>PLO</a:t>
            </a:r>
          </a:p>
          <a:p>
            <a:r>
              <a:rPr lang="nl-NL" dirty="0" err="1" smtClean="0"/>
              <a:t>Yasser</a:t>
            </a:r>
            <a:r>
              <a:rPr lang="nl-NL" dirty="0" smtClean="0"/>
              <a:t> Arafat</a:t>
            </a:r>
          </a:p>
          <a:p>
            <a:r>
              <a:rPr lang="nl-NL" dirty="0" smtClean="0"/>
              <a:t>Zesdaagse oorlog</a:t>
            </a:r>
          </a:p>
          <a:p>
            <a:r>
              <a:rPr lang="nl-NL" dirty="0" smtClean="0"/>
              <a:t>Camp David</a:t>
            </a:r>
          </a:p>
          <a:p>
            <a:r>
              <a:rPr lang="nl-NL" dirty="0" smtClean="0"/>
              <a:t>Premier Begin</a:t>
            </a:r>
          </a:p>
          <a:p>
            <a:r>
              <a:rPr lang="nl-NL" dirty="0" smtClean="0"/>
              <a:t>Jimmy Carter</a:t>
            </a:r>
          </a:p>
          <a:p>
            <a:r>
              <a:rPr lang="nl-NL" dirty="0" smtClean="0"/>
              <a:t>Nederzettingen</a:t>
            </a:r>
          </a:p>
          <a:p>
            <a:r>
              <a:rPr lang="nl-NL" dirty="0" smtClean="0"/>
              <a:t>Bezette gebieden</a:t>
            </a:r>
          </a:p>
          <a:p>
            <a:r>
              <a:rPr lang="nl-NL" dirty="0" err="1" smtClean="0"/>
              <a:t>Gaza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548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Het beloofde land-1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Door de bijbel vinden de Joden dat </a:t>
            </a:r>
            <a:r>
              <a:rPr lang="nl-NL" dirty="0"/>
              <a:t>P</a:t>
            </a:r>
            <a:r>
              <a:rPr lang="nl-NL" dirty="0" smtClean="0"/>
              <a:t>alestina het door God beloofde land is</a:t>
            </a:r>
          </a:p>
          <a:p>
            <a:r>
              <a:rPr lang="nl-NL" dirty="0" smtClean="0"/>
              <a:t>Zij woonden daar ook al in de Romeinse tijd, samen met de Palestijnen</a:t>
            </a:r>
          </a:p>
          <a:p>
            <a:r>
              <a:rPr lang="nl-NL" dirty="0" smtClean="0"/>
              <a:t>De joden werden in 80 na Christus weggejaagd uit Palestina.</a:t>
            </a:r>
          </a:p>
          <a:p>
            <a:r>
              <a:rPr lang="nl-NL" dirty="0" smtClean="0"/>
              <a:t>Toen verspreidden zij zich over de heel Europa = diaspora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68" y="1647025"/>
            <a:ext cx="1728192" cy="242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1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beloofde land-2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In 1917 werd Palestina opnieuw aan de Joden beloofd, nu door de Engelse minister van Buitenlandse Zaken </a:t>
            </a:r>
            <a:r>
              <a:rPr lang="nl-NL" dirty="0" err="1" smtClean="0"/>
              <a:t>Balfour</a:t>
            </a:r>
            <a:r>
              <a:rPr lang="nl-NL" dirty="0" smtClean="0"/>
              <a:t>. </a:t>
            </a:r>
          </a:p>
          <a:p>
            <a:r>
              <a:rPr lang="nl-NL" dirty="0" smtClean="0"/>
              <a:t>De Engelsen hadden in 1915 Palestina echter al beloofd aan de Palestijnen.</a:t>
            </a:r>
          </a:p>
          <a:p>
            <a:r>
              <a:rPr lang="nl-NL" dirty="0" smtClean="0"/>
              <a:t>Na de Tweede Wereldoorlog mochten de Joden zich vestigen in Palestina (vond de hele wereld). Het Joods nationalisme (zionisme) kreeg eindelijk zijn zin.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513012" cy="459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97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44740"/>
            <a:ext cx="8229600" cy="1143000"/>
          </a:xfrm>
        </p:spPr>
        <p:txBody>
          <a:bodyPr/>
          <a:lstStyle/>
          <a:p>
            <a:r>
              <a:rPr lang="nl-NL" dirty="0" smtClean="0"/>
              <a:t>De Staat Israël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In 1948 roept David Ben </a:t>
            </a:r>
            <a:r>
              <a:rPr lang="nl-NL" dirty="0" err="1" smtClean="0"/>
              <a:t>Goerion</a:t>
            </a:r>
            <a:r>
              <a:rPr lang="nl-NL" dirty="0" smtClean="0"/>
              <a:t> de staat Israël uit. Tot woede van de Palestijnen.</a:t>
            </a:r>
          </a:p>
          <a:p>
            <a:r>
              <a:rPr lang="nl-NL" dirty="0" smtClean="0"/>
              <a:t>4, 5 miljoen Palestijnen worden hun huis uit gezet</a:t>
            </a:r>
          </a:p>
          <a:p>
            <a:r>
              <a:rPr lang="nl-NL" dirty="0" smtClean="0"/>
              <a:t>Begin van de gewapende strijd tussen Israëli’s en Palestijnen.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30" y="1809653"/>
            <a:ext cx="3568510" cy="45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7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Palestijnse reactie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97" y="3429000"/>
            <a:ext cx="3810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De Palestijnen wilden hun land terug: zij wilden Palestina bevrijden. Zeker na de 6-daagse oorlog (1967)</a:t>
            </a:r>
          </a:p>
          <a:p>
            <a:r>
              <a:rPr lang="nl-NL" dirty="0" smtClean="0"/>
              <a:t>Zij richtten in 1969 de PLO = Palestijnse Bevrijding Beweging op</a:t>
            </a:r>
          </a:p>
          <a:p>
            <a:r>
              <a:rPr lang="nl-NL" dirty="0" smtClean="0"/>
              <a:t>Leider: </a:t>
            </a:r>
            <a:r>
              <a:rPr lang="nl-NL" dirty="0" err="1" smtClean="0"/>
              <a:t>Yasser</a:t>
            </a:r>
            <a:r>
              <a:rPr lang="nl-NL" dirty="0" smtClean="0"/>
              <a:t> Arafat</a:t>
            </a:r>
          </a:p>
          <a:p>
            <a:r>
              <a:rPr lang="nl-NL" dirty="0" smtClean="0"/>
              <a:t>De PLO pleegde in het begin ook aanslagen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45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Zesdaagse Oorlog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412776"/>
            <a:ext cx="4186808" cy="5328592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Na verschillende aanvallen van Arabische landen die de Palestijnen hielpen, sloeg Israël in 1967 terug.</a:t>
            </a:r>
          </a:p>
          <a:p>
            <a:r>
              <a:rPr lang="nl-NL" dirty="0" smtClean="0"/>
              <a:t>In 6 dagen tijd veroverde Israël een groot gebied rondom Israël. </a:t>
            </a:r>
          </a:p>
          <a:p>
            <a:r>
              <a:rPr lang="nl-NL" dirty="0" smtClean="0"/>
              <a:t>Een deel werd teruggegeven in 1978 (o.a. aan Egypte) na de vredesbesprekingen op Camp David.</a:t>
            </a:r>
          </a:p>
          <a:p>
            <a:r>
              <a:rPr lang="nl-NL" dirty="0" smtClean="0"/>
              <a:t>Veel bezette gebieden werden niet teruggegeven. De Palestijnen kregen geen eigen staat. 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55" y="3282991"/>
            <a:ext cx="4138392" cy="28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9032" y="6165304"/>
            <a:ext cx="42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Sadat</a:t>
            </a:r>
            <a:r>
              <a:rPr lang="nl-NL" dirty="0" smtClean="0"/>
              <a:t> – Carter – Begin  in Camp David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58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Palestijnen nu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412776"/>
            <a:ext cx="4762872" cy="5328592"/>
          </a:xfrm>
        </p:spPr>
        <p:txBody>
          <a:bodyPr>
            <a:normAutofit/>
          </a:bodyPr>
          <a:lstStyle/>
          <a:p>
            <a:r>
              <a:rPr lang="nl-NL" dirty="0" smtClean="0"/>
              <a:t>De Palestijnen hebben een klein eigen gebied (</a:t>
            </a:r>
            <a:r>
              <a:rPr lang="nl-NL" dirty="0" err="1" smtClean="0"/>
              <a:t>Gaza</a:t>
            </a:r>
            <a:r>
              <a:rPr lang="nl-NL" dirty="0" smtClean="0"/>
              <a:t> en de westelijke Jordaanoever) maar zijn geen eigen staat.</a:t>
            </a:r>
          </a:p>
          <a:p>
            <a:r>
              <a:rPr lang="nl-NL" dirty="0" smtClean="0"/>
              <a:t>Israël gaat nog steeds door dorpen en huizen te bouwen in de bezette = Palestijnse gebieden.</a:t>
            </a:r>
          </a:p>
          <a:p>
            <a:r>
              <a:rPr lang="nl-NL" dirty="0" err="1" smtClean="0"/>
              <a:t>Gaza</a:t>
            </a:r>
            <a:r>
              <a:rPr lang="nl-NL" dirty="0" smtClean="0"/>
              <a:t> is zo groot als Texel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24" y="1628800"/>
            <a:ext cx="3456806" cy="42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55" y="116632"/>
            <a:ext cx="9314260" cy="62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9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353</Words>
  <Application>Microsoft Office PowerPoint</Application>
  <PresentationFormat>Diavoorstelling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Israël - Palestina</vt:lpstr>
      <vt:lpstr>Begrippen en namen</vt:lpstr>
      <vt:lpstr>Het beloofde land-1</vt:lpstr>
      <vt:lpstr>Het beloofde land-2</vt:lpstr>
      <vt:lpstr>De Staat Israël</vt:lpstr>
      <vt:lpstr>De Palestijnse reactie</vt:lpstr>
      <vt:lpstr>De Zesdaagse Oorlog</vt:lpstr>
      <vt:lpstr>De Palestijnen nu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Israël - Palestina</dc:title>
  <dc:creator>PC-30123</dc:creator>
  <cp:lastModifiedBy>PC-30123</cp:lastModifiedBy>
  <cp:revision>7</cp:revision>
  <dcterms:created xsi:type="dcterms:W3CDTF">2013-05-15T19:00:31Z</dcterms:created>
  <dcterms:modified xsi:type="dcterms:W3CDTF">2013-05-15T19:55:42Z</dcterms:modified>
</cp:coreProperties>
</file>