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6" r:id="rId6"/>
    <p:sldId id="262" r:id="rId7"/>
    <p:sldId id="263" r:id="rId8"/>
    <p:sldId id="267" r:id="rId9"/>
    <p:sldId id="264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ED6E-A413-45B6-A074-63537B0A835F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E86D-2A68-4572-B65E-996E54DB4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04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ED6E-A413-45B6-A074-63537B0A835F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E86D-2A68-4572-B65E-996E54DB4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66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ED6E-A413-45B6-A074-63537B0A835F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E86D-2A68-4572-B65E-996E54DB4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41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ED6E-A413-45B6-A074-63537B0A835F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E86D-2A68-4572-B65E-996E54DB4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16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ED6E-A413-45B6-A074-63537B0A835F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E86D-2A68-4572-B65E-996E54DB4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4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ED6E-A413-45B6-A074-63537B0A835F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E86D-2A68-4572-B65E-996E54DB4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82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ED6E-A413-45B6-A074-63537B0A835F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E86D-2A68-4572-B65E-996E54DB4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6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ED6E-A413-45B6-A074-63537B0A835F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E86D-2A68-4572-B65E-996E54DB4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13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ED6E-A413-45B6-A074-63537B0A835F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E86D-2A68-4572-B65E-996E54DB4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89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ED6E-A413-45B6-A074-63537B0A835F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E86D-2A68-4572-B65E-996E54DB4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3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ED6E-A413-45B6-A074-63537B0A835F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E86D-2A68-4572-B65E-996E54DB4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44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8ED6E-A413-45B6-A074-63537B0A835F}" type="datetimeFigureOut">
              <a:rPr lang="nl-NL" smtClean="0"/>
              <a:t>15-5-2013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5E86D-2A68-4572-B65E-996E54DB4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7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6700" dirty="0" smtClean="0"/>
              <a:t>Het Interbellum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 periode tussen de </a:t>
            </a:r>
            <a:r>
              <a:rPr lang="nl-NL" dirty="0" smtClean="0"/>
              <a:t>wereldoorlogen</a:t>
            </a:r>
            <a:br>
              <a:rPr lang="nl-NL" dirty="0" smtClean="0"/>
            </a:br>
            <a:r>
              <a:rPr lang="nl-NL" dirty="0" smtClean="0"/>
              <a:t>en </a:t>
            </a:r>
            <a:br>
              <a:rPr lang="nl-NL" dirty="0" smtClean="0"/>
            </a:br>
            <a:r>
              <a:rPr lang="nl-NL" sz="6000" dirty="0" smtClean="0"/>
              <a:t>De Tweede Wereldoorlog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99817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Nederland tijdens de 2</a:t>
            </a:r>
            <a:r>
              <a:rPr lang="nl-NL" baseline="30000" dirty="0" smtClean="0"/>
              <a:t>e</a:t>
            </a:r>
            <a:r>
              <a:rPr lang="nl-NL" dirty="0" smtClean="0"/>
              <a:t> wereldoorlog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4258816" cy="5184576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Nederland wilde neutraal blijven</a:t>
            </a:r>
          </a:p>
          <a:p>
            <a:r>
              <a:rPr lang="nl-NL" dirty="0" smtClean="0"/>
              <a:t>Duitse inval 10 mei 1940</a:t>
            </a:r>
          </a:p>
          <a:p>
            <a:r>
              <a:rPr lang="nl-NL" dirty="0" smtClean="0"/>
              <a:t>Bombardement op Rotterdam 14 mei </a:t>
            </a:r>
          </a:p>
          <a:p>
            <a:r>
              <a:rPr lang="nl-NL" dirty="0" smtClean="0"/>
              <a:t>Nederland geeft zich over 15 mei </a:t>
            </a:r>
          </a:p>
          <a:p>
            <a:r>
              <a:rPr lang="nl-NL" dirty="0" smtClean="0"/>
              <a:t>Koningin en regering naar Engeland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53" y="1484784"/>
            <a:ext cx="4496480" cy="305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Nederland tijdens de 2</a:t>
            </a:r>
            <a:r>
              <a:rPr lang="nl-NL" baseline="30000" dirty="0" smtClean="0"/>
              <a:t>e</a:t>
            </a:r>
            <a:r>
              <a:rPr lang="nl-NL" dirty="0" smtClean="0"/>
              <a:t> wereldoorlog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4258816" cy="5184576"/>
          </a:xfrm>
        </p:spPr>
        <p:txBody>
          <a:bodyPr>
            <a:normAutofit/>
          </a:bodyPr>
          <a:lstStyle/>
          <a:p>
            <a:r>
              <a:rPr lang="nl-NL" dirty="0" smtClean="0"/>
              <a:t>Jodenvervolging</a:t>
            </a:r>
          </a:p>
          <a:p>
            <a:r>
              <a:rPr lang="nl-NL" dirty="0" smtClean="0"/>
              <a:t>Februaristaking als protest: 1941</a:t>
            </a:r>
          </a:p>
          <a:p>
            <a:r>
              <a:rPr lang="nl-NL" dirty="0" smtClean="0"/>
              <a:t>Verzet</a:t>
            </a:r>
          </a:p>
          <a:p>
            <a:r>
              <a:rPr lang="nl-NL" dirty="0" smtClean="0"/>
              <a:t>Collaboratie</a:t>
            </a:r>
          </a:p>
          <a:p>
            <a:r>
              <a:rPr lang="nl-NL" dirty="0" smtClean="0"/>
              <a:t>Alle partijen verboden</a:t>
            </a:r>
          </a:p>
          <a:p>
            <a:r>
              <a:rPr lang="nl-NL" dirty="0" smtClean="0"/>
              <a:t>Verzuiling beëindigd</a:t>
            </a:r>
          </a:p>
          <a:p>
            <a:r>
              <a:rPr lang="nl-NL" dirty="0" smtClean="0"/>
              <a:t>NSB wordt machtig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326408" cy="45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Bevrijding van 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4258816" cy="5184576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Na de invasie in Normandië (D-Day 6 juni 1944) komt de bevrijding in zicht</a:t>
            </a:r>
          </a:p>
          <a:p>
            <a:r>
              <a:rPr lang="nl-NL" dirty="0" smtClean="0"/>
              <a:t>Sept/okt 1944 Zuid-Nederland wordt bevrijdt (operatie Marketgarden)</a:t>
            </a:r>
          </a:p>
          <a:p>
            <a:r>
              <a:rPr lang="nl-NL" dirty="0" smtClean="0"/>
              <a:t>Brug bij Arnhem wordt niet veroverd</a:t>
            </a:r>
          </a:p>
          <a:p>
            <a:r>
              <a:rPr lang="nl-NL" dirty="0" smtClean="0"/>
              <a:t>Noord-Nederland hierdoor in hongerwinter</a:t>
            </a:r>
          </a:p>
          <a:p>
            <a:r>
              <a:rPr lang="nl-NL" dirty="0" smtClean="0"/>
              <a:t>Bevrijding 5 mei 1945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084846" cy="464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5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1608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Tweede Wereldoorlog: resultaat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752528" cy="53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6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Belangrijke 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4114800" cy="4785395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Economische wereldcrisis van 1929</a:t>
            </a:r>
          </a:p>
          <a:p>
            <a:r>
              <a:rPr lang="nl-NL" dirty="0" smtClean="0"/>
              <a:t>Duitsland ontevreden over het ‘</a:t>
            </a:r>
            <a:r>
              <a:rPr lang="nl-NL" dirty="0" err="1" smtClean="0"/>
              <a:t>Diktat</a:t>
            </a:r>
            <a:r>
              <a:rPr lang="nl-NL" dirty="0" smtClean="0"/>
              <a:t> van Versailles’</a:t>
            </a:r>
          </a:p>
          <a:p>
            <a:r>
              <a:rPr lang="nl-NL" dirty="0" smtClean="0"/>
              <a:t>Opkomst van totalitaire regimes</a:t>
            </a:r>
          </a:p>
          <a:p>
            <a:r>
              <a:rPr lang="nl-NL" dirty="0" smtClean="0"/>
              <a:t>Amerikaans isolationisme</a:t>
            </a:r>
          </a:p>
          <a:p>
            <a:r>
              <a:rPr lang="nl-NL" dirty="0" smtClean="0"/>
              <a:t>Nederland en de werkverschaffing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65" y="1316151"/>
            <a:ext cx="171927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93617"/>
            <a:ext cx="4310508" cy="372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85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</a:t>
            </a:r>
            <a:r>
              <a:rPr lang="nl-NL" dirty="0" smtClean="0"/>
              <a:t>ereldcrisis van 1929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3322712" cy="5040560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Na welvarende jaren ‘20 volgt in 1929 de wereldcrisis na het instorten van de beurs van </a:t>
            </a:r>
            <a:r>
              <a:rPr lang="nl-NL" dirty="0" err="1" smtClean="0"/>
              <a:t>Wallstreet</a:t>
            </a:r>
            <a:r>
              <a:rPr lang="nl-NL" dirty="0" smtClean="0"/>
              <a:t> = Beurskracht</a:t>
            </a:r>
          </a:p>
          <a:p>
            <a:r>
              <a:rPr lang="nl-NL" dirty="0" smtClean="0"/>
              <a:t>Aandelen worden waardeloos</a:t>
            </a:r>
          </a:p>
          <a:p>
            <a:r>
              <a:rPr lang="nl-NL" dirty="0" err="1" smtClean="0"/>
              <a:t>Cosumenten</a:t>
            </a:r>
            <a:r>
              <a:rPr lang="nl-NL" dirty="0" smtClean="0"/>
              <a:t> worden arm en kopen niets meer</a:t>
            </a:r>
          </a:p>
          <a:p>
            <a:r>
              <a:rPr lang="nl-NL" dirty="0" smtClean="0"/>
              <a:t>Fabrieken daardoor failliet</a:t>
            </a:r>
          </a:p>
          <a:p>
            <a:r>
              <a:rPr lang="nl-NL" dirty="0" smtClean="0"/>
              <a:t>Grote werkloosheid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4949432" cy="318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870889" y="4628159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Andere beurzen en landen treft hetzelfde lot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627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Totalitaire regimes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3322712" cy="5040560"/>
          </a:xfrm>
        </p:spPr>
        <p:txBody>
          <a:bodyPr>
            <a:normAutofit/>
          </a:bodyPr>
          <a:lstStyle/>
          <a:p>
            <a:r>
              <a:rPr lang="nl-NL" dirty="0" smtClean="0"/>
              <a:t>Door de crisis grijpen dictators de macht</a:t>
            </a:r>
          </a:p>
          <a:p>
            <a:r>
              <a:rPr lang="nl-NL" dirty="0" smtClean="0"/>
              <a:t>Rusland: Stalin</a:t>
            </a:r>
          </a:p>
          <a:p>
            <a:r>
              <a:rPr lang="nl-NL" dirty="0" smtClean="0"/>
              <a:t>Italië: Mussolini</a:t>
            </a:r>
          </a:p>
          <a:p>
            <a:r>
              <a:rPr lang="nl-NL" dirty="0" smtClean="0"/>
              <a:t>Spanje: </a:t>
            </a:r>
            <a:r>
              <a:rPr lang="nl-NL" dirty="0" err="1" smtClean="0"/>
              <a:t>Franco</a:t>
            </a:r>
            <a:endParaRPr lang="nl-NL" dirty="0" smtClean="0"/>
          </a:p>
          <a:p>
            <a:r>
              <a:rPr lang="nl-NL" dirty="0" smtClean="0"/>
              <a:t>Duitsland: Hitler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46" y="1484784"/>
            <a:ext cx="3583284" cy="477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8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Totalitaire regimes: Simpele boodschap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4402832" cy="504056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De dictators vragen de ruimte om orde op zaken te stellen.</a:t>
            </a:r>
          </a:p>
          <a:p>
            <a:r>
              <a:rPr lang="nl-NL" dirty="0" smtClean="0"/>
              <a:t>Zij beloven werk en welvaar en een sterk land</a:t>
            </a:r>
          </a:p>
          <a:p>
            <a:r>
              <a:rPr lang="nl-NL" dirty="0" smtClean="0"/>
              <a:t>De leider krijgt alle macht</a:t>
            </a:r>
          </a:p>
          <a:p>
            <a:r>
              <a:rPr lang="nl-NL" dirty="0" smtClean="0"/>
              <a:t>De macht leidt tot censuur, propaganda, terreur, geweld, onderdrukking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50892"/>
            <a:ext cx="2160240" cy="314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2304256" cy="356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Duitsland ontevreden over ‘Versailles’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4114800" cy="4785395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Zware schulden en herstelbetalingen storten de Duitse economie in een crisis.</a:t>
            </a:r>
          </a:p>
          <a:p>
            <a:r>
              <a:rPr lang="nl-NL" dirty="0" smtClean="0"/>
              <a:t>De democratische regering van de Republiek van Weimar kan de problemen niet aan</a:t>
            </a:r>
          </a:p>
          <a:p>
            <a:r>
              <a:rPr lang="nl-NL" dirty="0" smtClean="0"/>
              <a:t>1923: hyperinflatie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338686" cy="263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9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Hitler aan de macht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4114800" cy="4785395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Duitsers willen een sterke regering</a:t>
            </a:r>
          </a:p>
          <a:p>
            <a:r>
              <a:rPr lang="nl-NL" dirty="0" smtClean="0"/>
              <a:t>Hitler belooft de crisis aan te pakken en Duitsland weer groot te maken</a:t>
            </a:r>
          </a:p>
          <a:p>
            <a:r>
              <a:rPr lang="nl-NL" dirty="0" smtClean="0"/>
              <a:t>Hitler wil van ‘Versailles’ af</a:t>
            </a:r>
          </a:p>
          <a:p>
            <a:r>
              <a:rPr lang="nl-NL" dirty="0" smtClean="0"/>
              <a:t>In 1933 wint hij met zijn </a:t>
            </a:r>
            <a:r>
              <a:rPr lang="nl-NL" dirty="0" err="1" smtClean="0"/>
              <a:t>Nazi-partij</a:t>
            </a:r>
            <a:r>
              <a:rPr lang="nl-NL" dirty="0" smtClean="0"/>
              <a:t> de verkiezingen.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0100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Hitler aan de macht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4114800" cy="4785395"/>
          </a:xfrm>
        </p:spPr>
        <p:txBody>
          <a:bodyPr>
            <a:normAutofit/>
          </a:bodyPr>
          <a:lstStyle/>
          <a:p>
            <a:r>
              <a:rPr lang="nl-NL" dirty="0" smtClean="0"/>
              <a:t>1935: </a:t>
            </a:r>
            <a:r>
              <a:rPr lang="nl-NL" dirty="0" err="1" smtClean="0"/>
              <a:t>Neurenberger</a:t>
            </a:r>
            <a:r>
              <a:rPr lang="nl-NL" dirty="0" smtClean="0"/>
              <a:t> rassenwetten</a:t>
            </a:r>
          </a:p>
          <a:p>
            <a:r>
              <a:rPr lang="nl-NL" dirty="0" smtClean="0"/>
              <a:t>1938: </a:t>
            </a:r>
            <a:r>
              <a:rPr lang="nl-NL" dirty="0" err="1" smtClean="0"/>
              <a:t>Kristallnacht</a:t>
            </a:r>
            <a:r>
              <a:rPr lang="nl-NL" dirty="0" smtClean="0"/>
              <a:t> </a:t>
            </a:r>
          </a:p>
          <a:p>
            <a:r>
              <a:rPr lang="nl-NL" dirty="0" smtClean="0"/>
              <a:t>1941: Deportatie </a:t>
            </a:r>
            <a:br>
              <a:rPr lang="nl-NL" dirty="0" smtClean="0"/>
            </a:br>
            <a:r>
              <a:rPr lang="nl-NL" dirty="0" smtClean="0"/>
              <a:t>van Joden / begin Holocaust</a:t>
            </a:r>
          </a:p>
          <a:p>
            <a:r>
              <a:rPr lang="nl-NL" dirty="0" smtClean="0"/>
              <a:t>1943: Endlösung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12777"/>
            <a:ext cx="4860686" cy="370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7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Naar een nieuwe wereldoorlog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4258816" cy="5184576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Hitler geeft de Joden de schuld van het verliezen van de 1</a:t>
            </a:r>
            <a:r>
              <a:rPr lang="nl-NL" baseline="30000" dirty="0" smtClean="0"/>
              <a:t>e</a:t>
            </a:r>
            <a:r>
              <a:rPr lang="nl-NL" dirty="0" smtClean="0"/>
              <a:t> W.O. &gt; Jodenvervolging</a:t>
            </a:r>
          </a:p>
          <a:p>
            <a:r>
              <a:rPr lang="nl-NL" dirty="0" smtClean="0"/>
              <a:t>Hitler wil ‘Lebensraum’ &gt; gebiedsuitbreiding</a:t>
            </a:r>
          </a:p>
          <a:p>
            <a:r>
              <a:rPr lang="nl-NL" dirty="0" smtClean="0"/>
              <a:t>In 1937 ‘krijgt’ hij tijdens de conferentie van München: Tsjecho-Slowakije. </a:t>
            </a:r>
          </a:p>
          <a:p>
            <a:r>
              <a:rPr lang="nl-NL" dirty="0" smtClean="0"/>
              <a:t>In 1938 sluit Oostenrijk zich bij Duitsland aan: ‘anschluss’</a:t>
            </a:r>
          </a:p>
          <a:p>
            <a:r>
              <a:rPr lang="nl-NL" dirty="0" smtClean="0"/>
              <a:t>In 1938 maakt hij een geheime afspraak met Stalin over Polen</a:t>
            </a:r>
          </a:p>
          <a:p>
            <a:r>
              <a:rPr lang="nl-NL" dirty="0" smtClean="0"/>
              <a:t>Op 1 september 1939 valt Hitler Tsjecho-Slowakije en Polen binnen.</a:t>
            </a:r>
          </a:p>
          <a:p>
            <a:r>
              <a:rPr lang="nl-NL" dirty="0" smtClean="0"/>
              <a:t>1940: verovering West-Europa: Blitzkrieg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699810" cy="341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1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402</Words>
  <Application>Microsoft Office PowerPoint</Application>
  <PresentationFormat>Diavoorstelling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Het Interbellum de periode tussen de wereldoorlogen en  De Tweede Wereldoorlog</vt:lpstr>
      <vt:lpstr>Belangrijke kenmerken</vt:lpstr>
      <vt:lpstr>Wereldcrisis van 1929</vt:lpstr>
      <vt:lpstr>Totalitaire regimes</vt:lpstr>
      <vt:lpstr>Totalitaire regimes: Simpele boodschap</vt:lpstr>
      <vt:lpstr>Duitsland ontevreden over ‘Versailles’</vt:lpstr>
      <vt:lpstr>Hitler aan de macht</vt:lpstr>
      <vt:lpstr>Hitler aan de macht</vt:lpstr>
      <vt:lpstr>Naar een nieuwe wereldoorlog</vt:lpstr>
      <vt:lpstr>Nederland tijdens de 2e wereldoorlog</vt:lpstr>
      <vt:lpstr>Nederland tijdens de 2e wereldoorlog</vt:lpstr>
      <vt:lpstr>Bevrijding van Nederland</vt:lpstr>
      <vt:lpstr>Tweede Wereldoorlog: resultaat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Interbellum de periode tussen de wereldoorlogen</dc:title>
  <dc:creator>PC-30123</dc:creator>
  <cp:lastModifiedBy>PC-30123</cp:lastModifiedBy>
  <cp:revision>8</cp:revision>
  <dcterms:created xsi:type="dcterms:W3CDTF">2013-05-15T17:41:21Z</dcterms:created>
  <dcterms:modified xsi:type="dcterms:W3CDTF">2013-05-15T18:59:45Z</dcterms:modified>
</cp:coreProperties>
</file>